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7.xml" ContentType="application/vnd.openxmlformats-officedocument.presentationml.slide+xml"/>
  <Override PartName="/ppt/slides/slide18.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notesSlides/notesSlide1.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diagrams/layout3.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diagrams/quickStyle3.xml" ContentType="application/vnd.openxmlformats-officedocument.drawingml.diagramStyle+xml"/>
  <Override PartName="/ppt/diagrams/drawing2.xml" ContentType="application/vnd.ms-office.drawingml.diagramDrawing+xml"/>
  <Override PartName="/ppt/diagrams/drawing1.xml" ContentType="application/vnd.ms-office.drawingml.diagramDrawing+xml"/>
  <Override PartName="/ppt/diagrams/quickStyle2.xml" ContentType="application/vnd.openxmlformats-officedocument.drawingml.diagramStyl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colors2.xml" ContentType="application/vnd.openxmlformats-officedocument.drawingml.diagramColors+xml"/>
  <Override PartName="/ppt/charts/chart5.xml" ContentType="application/vnd.openxmlformats-officedocument.drawingml.char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handoutMasters/handoutMaster1.xml" ContentType="application/vnd.openxmlformats-officedocument.presentationml.handoutMaster+xml"/>
  <Override PartName="/ppt/diagrams/layout2.xml" ContentType="application/vnd.openxmlformats-officedocument.drawingml.diagramLayout+xml"/>
  <Override PartName="/ppt/charts/chart2.xml" ContentType="application/vnd.openxmlformats-officedocument.drawingml.chart+xml"/>
  <Override PartName="/ppt/charts/chart3.xml" ContentType="application/vnd.openxmlformats-officedocument.drawingml.chart+xml"/>
  <Override PartName="/ppt/charts/chart1.xml" ContentType="application/vnd.openxmlformats-officedocument.drawingml.chart+xml"/>
  <Override PartName="/ppt/charts/chart4.xml" ContentType="application/vnd.openxmlformats-officedocument.drawingml.chart+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customXml/itemProps1.xml" ContentType="application/vnd.openxmlformats-officedocument.customXml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Lst>
  <p:notesMasterIdLst>
    <p:notesMasterId r:id="rId21"/>
  </p:notesMasterIdLst>
  <p:handoutMasterIdLst>
    <p:handoutMasterId r:id="rId22"/>
  </p:handoutMasterIdLst>
  <p:sldIdLst>
    <p:sldId id="256" r:id="rId3"/>
    <p:sldId id="257" r:id="rId4"/>
    <p:sldId id="258" r:id="rId5"/>
    <p:sldId id="260" r:id="rId6"/>
    <p:sldId id="262" r:id="rId7"/>
    <p:sldId id="263" r:id="rId8"/>
    <p:sldId id="264" r:id="rId9"/>
    <p:sldId id="275" r:id="rId10"/>
    <p:sldId id="276" r:id="rId11"/>
    <p:sldId id="266" r:id="rId12"/>
    <p:sldId id="268" r:id="rId13"/>
    <p:sldId id="269" r:id="rId14"/>
    <p:sldId id="267" r:id="rId15"/>
    <p:sldId id="270" r:id="rId16"/>
    <p:sldId id="271" r:id="rId17"/>
    <p:sldId id="272" r:id="rId18"/>
    <p:sldId id="277" r:id="rId19"/>
    <p:sldId id="279" r:id="rId20"/>
  </p:sldIdLst>
  <p:sldSz cx="9144000" cy="6858000" type="screen4x3"/>
  <p:notesSz cx="6858000" cy="9144000"/>
  <p:embeddedFontLst>
    <p:embeddedFont>
      <p:font typeface="Segoe UI" pitchFamily="34" charset="0"/>
      <p:regular r:id="rId23"/>
      <p:bold r:id="rId24"/>
      <p:italic r:id="rId25"/>
      <p:boldItalic r:id="rId26"/>
    </p:embeddedFont>
    <p:embeddedFont>
      <p:font typeface="Calibri" pitchFamily="34" charset="0"/>
      <p:regular r:id="rId27"/>
      <p:bold r:id="rId28"/>
      <p:italic r:id="rId29"/>
      <p:boldItalic r:id="rId30"/>
    </p:embeddedFont>
    <p:embeddedFont>
      <p:font typeface="Century Gothic" pitchFamily="34" charset="0"/>
      <p:regular r:id="rId31"/>
      <p:bold r:id="rId32"/>
      <p:italic r:id="rId33"/>
      <p:boldItalic r:id="rId34"/>
    </p:embeddedFont>
    <p:embeddedFont>
      <p:font typeface="Perpetua" pitchFamily="18"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04" autoAdjust="0"/>
  </p:normalViewPr>
  <p:slideViewPr>
    <p:cSldViewPr>
      <p:cViewPr varScale="1">
        <p:scale>
          <a:sx n="69" d="100"/>
          <a:sy n="69" d="100"/>
        </p:scale>
        <p:origin x="-55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253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bg2"/>
                </a:solidFill>
              </a:defRPr>
            </a:pPr>
            <a:r>
              <a:rPr lang="en-US" sz="1800" dirty="0">
                <a:solidFill>
                  <a:schemeClr val="tx2"/>
                </a:solidFill>
                <a:latin typeface="+mj-lt"/>
              </a:rPr>
              <a:t>Chart Title</a:t>
            </a:r>
          </a:p>
        </c:rich>
      </c:tx>
      <c:layout>
        <c:manualLayout>
          <c:xMode val="edge"/>
          <c:yMode val="edge"/>
          <c:x val="0.38712837173593612"/>
          <c:y val="4.8863245541228936E-2"/>
        </c:manualLayout>
      </c:layout>
      <c:overlay val="0"/>
    </c:title>
    <c:autoTitleDeleted val="0"/>
    <c:plotArea>
      <c:layout>
        <c:manualLayout>
          <c:layoutTarget val="inner"/>
          <c:xMode val="edge"/>
          <c:yMode val="edge"/>
          <c:x val="0"/>
          <c:y val="0.14691613284390362"/>
          <c:w val="0.97267080745341872"/>
          <c:h val="0.63407927089026661"/>
        </c:manualLayout>
      </c:layout>
      <c:barChart>
        <c:barDir val="col"/>
        <c:grouping val="clustered"/>
        <c:varyColors val="0"/>
        <c:ser>
          <c:idx val="0"/>
          <c:order val="0"/>
          <c:tx>
            <c:strRef>
              <c:f>Sheet1!$B$1</c:f>
              <c:strCache>
                <c:ptCount val="1"/>
                <c:pt idx="0">
                  <c:v>Series 1</c:v>
                </c:pt>
              </c:strCache>
            </c:strRef>
          </c:tx>
          <c:invertIfNegative val="0"/>
          <c:dLbls>
            <c:txPr>
              <a:bodyPr/>
              <a:lstStyle/>
              <a:p>
                <a:pPr>
                  <a:defRPr>
                    <a:solidFill>
                      <a:schemeClr val="tx2"/>
                    </a:solidFill>
                  </a:defRPr>
                </a:pPr>
                <a:endParaRPr lang="en-US"/>
              </a:p>
            </c:txPr>
            <c:showLegendKey val="0"/>
            <c:showVal val="1"/>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invertIfNegative val="0"/>
          <c:dLbls>
            <c:txPr>
              <a:bodyPr/>
              <a:lstStyle/>
              <a:p>
                <a:pPr>
                  <a:defRPr>
                    <a:solidFill>
                      <a:schemeClr val="tx2"/>
                    </a:solidFill>
                  </a:defRPr>
                </a:pPr>
                <a:endParaRPr lang="en-US"/>
              </a:p>
            </c:txPr>
            <c:showLegendKey val="0"/>
            <c:showVal val="1"/>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invertIfNegative val="0"/>
          <c:dLbls>
            <c:txPr>
              <a:bodyPr/>
              <a:lstStyle/>
              <a:p>
                <a:pPr>
                  <a:defRPr>
                    <a:solidFill>
                      <a:schemeClr val="tx2"/>
                    </a:solidFill>
                  </a:defRPr>
                </a:pPr>
                <a:endParaRPr lang="en-US"/>
              </a:p>
            </c:txPr>
            <c:showLegendKey val="0"/>
            <c:showVal val="1"/>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1"/>
          <c:showCatName val="0"/>
          <c:showSerName val="0"/>
          <c:showPercent val="0"/>
          <c:showBubbleSize val="0"/>
        </c:dLbls>
        <c:gapWidth val="150"/>
        <c:overlap val="-25"/>
        <c:axId val="175928448"/>
        <c:axId val="175929984"/>
      </c:barChart>
      <c:catAx>
        <c:axId val="175928448"/>
        <c:scaling>
          <c:orientation val="minMax"/>
        </c:scaling>
        <c:delete val="1"/>
        <c:axPos val="b"/>
        <c:majorTickMark val="none"/>
        <c:minorTickMark val="none"/>
        <c:tickLblPos val="nextTo"/>
        <c:crossAx val="175929984"/>
        <c:crosses val="autoZero"/>
        <c:auto val="1"/>
        <c:lblAlgn val="ctr"/>
        <c:lblOffset val="0"/>
        <c:noMultiLvlLbl val="0"/>
      </c:catAx>
      <c:valAx>
        <c:axId val="175929984"/>
        <c:scaling>
          <c:orientation val="minMax"/>
        </c:scaling>
        <c:delete val="1"/>
        <c:axPos val="l"/>
        <c:numFmt formatCode="General" sourceLinked="1"/>
        <c:majorTickMark val="none"/>
        <c:minorTickMark val="none"/>
        <c:tickLblPos val="nextTo"/>
        <c:crossAx val="175928448"/>
        <c:crosses val="autoZero"/>
        <c:crossBetween val="between"/>
      </c:valAx>
      <c:spPr>
        <a:scene3d>
          <a:camera prst="orthographicFront"/>
          <a:lightRig rig="threePt" dir="t"/>
        </a:scene3d>
        <a:sp3d prstMaterial="translucentPowder"/>
      </c:spPr>
    </c:plotArea>
    <c:legend>
      <c:legendPos val="t"/>
      <c:legendEntry>
        <c:idx val="0"/>
        <c:txPr>
          <a:bodyPr/>
          <a:lstStyle/>
          <a:p>
            <a:pPr>
              <a:defRPr sz="1400" baseline="0">
                <a:solidFill>
                  <a:schemeClr val="tx2"/>
                </a:solidFill>
              </a:defRPr>
            </a:pPr>
            <a:endParaRPr lang="en-US"/>
          </a:p>
        </c:txPr>
      </c:legendEntry>
      <c:legendEntry>
        <c:idx val="1"/>
        <c:txPr>
          <a:bodyPr/>
          <a:lstStyle/>
          <a:p>
            <a:pPr>
              <a:defRPr sz="1400" baseline="0">
                <a:solidFill>
                  <a:schemeClr val="tx2"/>
                </a:solidFill>
              </a:defRPr>
            </a:pPr>
            <a:endParaRPr lang="en-US"/>
          </a:p>
        </c:txPr>
      </c:legendEntry>
      <c:legendEntry>
        <c:idx val="2"/>
        <c:txPr>
          <a:bodyPr/>
          <a:lstStyle/>
          <a:p>
            <a:pPr>
              <a:defRPr sz="1400" baseline="0">
                <a:solidFill>
                  <a:schemeClr val="tx2"/>
                </a:solidFill>
              </a:defRPr>
            </a:pPr>
            <a:endParaRPr lang="en-US"/>
          </a:p>
        </c:txPr>
      </c:legendEntry>
      <c:layout>
        <c:manualLayout>
          <c:xMode val="edge"/>
          <c:yMode val="edge"/>
          <c:x val="6.9856282827904806E-2"/>
          <c:y val="0.1122905597534867"/>
          <c:w val="0.88406864718604561"/>
          <c:h val="7.534494437477382E-2"/>
        </c:manualLayout>
      </c:layout>
      <c:overlay val="0"/>
      <c:txPr>
        <a:bodyPr/>
        <a:lstStyle/>
        <a:p>
          <a:pPr>
            <a:defRPr sz="1400" baseline="0">
              <a:solidFill>
                <a:schemeClr val="bg2"/>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solidFill>
                  <a:schemeClr val="accent3"/>
                </a:solidFill>
                <a:latin typeface="+mn-lt"/>
              </a:rPr>
              <a:t>Chart Title</a:t>
            </a:r>
            <a:endParaRPr lang="en-US" dirty="0">
              <a:solidFill>
                <a:schemeClr val="accent3"/>
              </a:solidFill>
              <a:latin typeface="+mn-lt"/>
            </a:endParaRPr>
          </a:p>
        </c:rich>
      </c:tx>
      <c:layout>
        <c:manualLayout>
          <c:xMode val="edge"/>
          <c:yMode val="edge"/>
          <c:x val="0.35631046119235127"/>
          <c:y val="4.8863245541228867E-2"/>
        </c:manualLayout>
      </c:layout>
      <c:overlay val="0"/>
    </c:title>
    <c:autoTitleDeleted val="0"/>
    <c:plotArea>
      <c:layout/>
      <c:pieChart>
        <c:varyColors val="1"/>
        <c:ser>
          <c:idx val="0"/>
          <c:order val="0"/>
          <c:tx>
            <c:strRef>
              <c:f>Sheet1!$B$1</c:f>
              <c:strCache>
                <c:ptCount val="1"/>
                <c:pt idx="0">
                  <c:v>Sales</c:v>
                </c:pt>
              </c:strCache>
            </c:strRef>
          </c:tx>
          <c:dPt>
            <c:idx val="3"/>
            <c:bubble3D val="0"/>
            <c:explosion val="3"/>
          </c:dPt>
          <c:dLbls>
            <c:dLbl>
              <c:idx val="0"/>
              <c:layout>
                <c:manualLayout>
                  <c:x val="-0.24158732332371488"/>
                  <c:y val="-6.4173515394166714E-2"/>
                </c:manualLayout>
              </c:layout>
              <c:tx>
                <c:rich>
                  <a:bodyPr/>
                  <a:lstStyle/>
                  <a:p>
                    <a:r>
                      <a:rPr lang="en-US" dirty="0">
                        <a:solidFill>
                          <a:schemeClr val="tx2"/>
                        </a:solidFill>
                      </a:rPr>
                      <a:t>1st Qtr
58%</a:t>
                    </a:r>
                  </a:p>
                </c:rich>
              </c:tx>
              <c:showLegendKey val="0"/>
              <c:showVal val="0"/>
              <c:showCatName val="1"/>
              <c:showSerName val="0"/>
              <c:showPercent val="1"/>
              <c:showBubbleSize val="0"/>
            </c:dLbl>
            <c:dLbl>
              <c:idx val="1"/>
              <c:layout>
                <c:manualLayout>
                  <c:x val="0.23041443732576958"/>
                  <c:y val="-5.1739037778812801E-2"/>
                </c:manualLayout>
              </c:layout>
              <c:tx>
                <c:rich>
                  <a:bodyPr/>
                  <a:lstStyle/>
                  <a:p>
                    <a:r>
                      <a:rPr lang="en-US" dirty="0">
                        <a:solidFill>
                          <a:schemeClr val="tx2"/>
                        </a:solidFill>
                      </a:rPr>
                      <a:t>2nd Qtr
23%</a:t>
                    </a:r>
                  </a:p>
                </c:rich>
              </c:tx>
              <c:showLegendKey val="0"/>
              <c:showVal val="0"/>
              <c:showCatName val="1"/>
              <c:showSerName val="0"/>
              <c:showPercent val="1"/>
              <c:showBubbleSize val="0"/>
            </c:dLbl>
            <c:dLbl>
              <c:idx val="2"/>
              <c:layout>
                <c:manualLayout>
                  <c:x val="0.15086575047684286"/>
                  <c:y val="0.13037872435294137"/>
                </c:manualLayout>
              </c:layout>
              <c:tx>
                <c:rich>
                  <a:bodyPr/>
                  <a:lstStyle/>
                  <a:p>
                    <a:r>
                      <a:rPr lang="en-US" dirty="0">
                        <a:solidFill>
                          <a:schemeClr val="accent6">
                            <a:lumMod val="20000"/>
                            <a:lumOff val="80000"/>
                          </a:schemeClr>
                        </a:solidFill>
                      </a:rPr>
                      <a:t>3rd Qtr
10%</a:t>
                    </a:r>
                  </a:p>
                </c:rich>
              </c:tx>
              <c:showLegendKey val="0"/>
              <c:showVal val="0"/>
              <c:showCatName val="1"/>
              <c:showSerName val="0"/>
              <c:showPercent val="1"/>
              <c:showBubbleSize val="0"/>
            </c:dLbl>
            <c:dLbl>
              <c:idx val="3"/>
              <c:spPr/>
              <c:txPr>
                <a:bodyPr/>
                <a:lstStyle/>
                <a:p>
                  <a:pPr>
                    <a:defRPr sz="1400">
                      <a:solidFill>
                        <a:schemeClr val="accent6">
                          <a:lumMod val="20000"/>
                          <a:lumOff val="80000"/>
                        </a:schemeClr>
                      </a:solidFill>
                      <a:latin typeface="+mn-lt"/>
                    </a:defRPr>
                  </a:pPr>
                  <a:endParaRPr lang="en-US"/>
                </a:p>
              </c:txPr>
              <c:showLegendKey val="0"/>
              <c:showVal val="0"/>
              <c:showCatName val="1"/>
              <c:showSerName val="0"/>
              <c:showPercent val="1"/>
              <c:showBubbleSize val="0"/>
            </c:dLbl>
            <c:txPr>
              <a:bodyPr/>
              <a:lstStyle/>
              <a:p>
                <a:pPr>
                  <a:defRPr sz="1400">
                    <a:solidFill>
                      <a:schemeClr val="bg2"/>
                    </a:solidFill>
                    <a:latin typeface="+mn-lt"/>
                  </a:defRPr>
                </a:pPr>
                <a:endParaRPr lang="en-US"/>
              </a:p>
            </c:txPr>
            <c:showLegendKey val="0"/>
            <c:showVal val="0"/>
            <c:showCatName val="1"/>
            <c:showSerName val="0"/>
            <c:showPercent val="1"/>
            <c:showBubbleSize val="0"/>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solidFill>
                  <a:schemeClr val="tx2"/>
                </a:solidFill>
              </a:rPr>
              <a:t>Chart Title</a:t>
            </a:r>
          </a:p>
        </c:rich>
      </c:tx>
      <c:overlay val="0"/>
    </c:title>
    <c:autoTitleDeleted val="0"/>
    <c:plotArea>
      <c:layout>
        <c:manualLayout>
          <c:layoutTarget val="inner"/>
          <c:xMode val="edge"/>
          <c:yMode val="edge"/>
          <c:x val="9.1492541693157917E-2"/>
          <c:y val="0.19369531607530241"/>
          <c:w val="0.88117826576025648"/>
          <c:h val="0.58796463634822693"/>
        </c:manualLayout>
      </c:layout>
      <c:barChart>
        <c:barDir val="bar"/>
        <c:grouping val="percentStacked"/>
        <c:varyColors val="0"/>
        <c:ser>
          <c:idx val="0"/>
          <c:order val="0"/>
          <c:tx>
            <c:strRef>
              <c:f>Sheet1!$B$1</c:f>
              <c:strCache>
                <c:ptCount val="1"/>
                <c:pt idx="0">
                  <c:v>Series 1</c:v>
                </c:pt>
              </c:strCache>
            </c:strRef>
          </c:tx>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1.5</c:v>
                </c:pt>
                <c:pt idx="1">
                  <c:v>2.5</c:v>
                </c:pt>
                <c:pt idx="2">
                  <c:v>3.5</c:v>
                </c:pt>
                <c:pt idx="3">
                  <c:v>4.5</c:v>
                </c:pt>
              </c:numCache>
            </c:numRef>
          </c:val>
        </c:ser>
        <c:ser>
          <c:idx val="1"/>
          <c:order val="1"/>
          <c:tx>
            <c:strRef>
              <c:f>Sheet1!$C$1</c:f>
              <c:strCache>
                <c:ptCount val="1"/>
                <c:pt idx="0">
                  <c:v>Series 2</c:v>
                </c:pt>
              </c:strCache>
            </c:strRef>
          </c:tx>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2</c:v>
                </c:pt>
                <c:pt idx="2">
                  <c:v>2</c:v>
                </c:pt>
                <c:pt idx="3">
                  <c:v>5</c:v>
                </c:pt>
              </c:numCache>
            </c:numRef>
          </c:val>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10</c:v>
                </c:pt>
                <c:pt idx="1">
                  <c:v>1</c:v>
                </c:pt>
                <c:pt idx="2">
                  <c:v>2.5</c:v>
                </c:pt>
                <c:pt idx="3">
                  <c:v>5</c:v>
                </c:pt>
              </c:numCache>
            </c:numRef>
          </c:val>
        </c:ser>
        <c:dLbls>
          <c:showLegendKey val="0"/>
          <c:showVal val="0"/>
          <c:showCatName val="0"/>
          <c:showSerName val="0"/>
          <c:showPercent val="0"/>
          <c:showBubbleSize val="0"/>
        </c:dLbls>
        <c:gapWidth val="150"/>
        <c:overlap val="100"/>
        <c:axId val="178130944"/>
        <c:axId val="178132480"/>
      </c:barChart>
      <c:catAx>
        <c:axId val="178130944"/>
        <c:scaling>
          <c:orientation val="minMax"/>
        </c:scaling>
        <c:delete val="1"/>
        <c:axPos val="l"/>
        <c:majorTickMark val="none"/>
        <c:minorTickMark val="none"/>
        <c:tickLblPos val="nextTo"/>
        <c:crossAx val="178132480"/>
        <c:crosses val="autoZero"/>
        <c:auto val="1"/>
        <c:lblAlgn val="ctr"/>
        <c:lblOffset val="100"/>
        <c:noMultiLvlLbl val="0"/>
      </c:catAx>
      <c:valAx>
        <c:axId val="178132480"/>
        <c:scaling>
          <c:orientation val="minMax"/>
        </c:scaling>
        <c:delete val="0"/>
        <c:axPos val="b"/>
        <c:majorGridlines/>
        <c:numFmt formatCode="0%" sourceLinked="1"/>
        <c:majorTickMark val="none"/>
        <c:minorTickMark val="none"/>
        <c:tickLblPos val="nextTo"/>
        <c:spPr>
          <a:ln w="0">
            <a:solidFill>
              <a:srgbClr val="024E35"/>
            </a:solidFill>
          </a:ln>
          <a:effectLst>
            <a:outerShdw blurRad="330200" dist="1155700" dir="4680000" sx="18000" sy="18000" algn="ctr" rotWithShape="0">
              <a:srgbClr val="000000">
                <a:alpha val="75000"/>
              </a:srgbClr>
            </a:outerShdw>
          </a:effectLst>
        </c:spPr>
        <c:txPr>
          <a:bodyPr/>
          <a:lstStyle/>
          <a:p>
            <a:pPr>
              <a:defRPr>
                <a:solidFill>
                  <a:schemeClr val="tx2"/>
                </a:solidFill>
              </a:defRPr>
            </a:pPr>
            <a:endParaRPr lang="en-US"/>
          </a:p>
        </c:txPr>
        <c:crossAx val="178130944"/>
        <c:crosses val="autoZero"/>
        <c:crossBetween val="between"/>
      </c:valAx>
    </c:plotArea>
    <c:legend>
      <c:legendPos val="b"/>
      <c:layout>
        <c:manualLayout>
          <c:xMode val="edge"/>
          <c:yMode val="edge"/>
          <c:x val="0.13608451117523354"/>
          <c:y val="9.9409130928916831E-2"/>
          <c:w val="0.7390551181102365"/>
          <c:h val="7.3920514504753052E-2"/>
        </c:manualLayout>
      </c:layout>
      <c:overlay val="0"/>
      <c:txPr>
        <a:bodyPr/>
        <a:lstStyle/>
        <a:p>
          <a:pPr>
            <a:defRPr>
              <a:solidFill>
                <a:schemeClr val="tx2"/>
              </a:solidFill>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dirty="0" smtClean="0">
                <a:solidFill>
                  <a:schemeClr val="tx2"/>
                </a:solidFill>
                <a:latin typeface="+mj-lt"/>
              </a:rPr>
              <a:t>Chart</a:t>
            </a:r>
            <a:r>
              <a:rPr lang="en-US" sz="1600" dirty="0" smtClean="0">
                <a:solidFill>
                  <a:schemeClr val="bg2"/>
                </a:solidFill>
                <a:latin typeface="+mj-lt"/>
              </a:rPr>
              <a:t> </a:t>
            </a:r>
            <a:r>
              <a:rPr lang="en-US" sz="1600" dirty="0" smtClean="0">
                <a:solidFill>
                  <a:schemeClr val="tx2"/>
                </a:solidFill>
                <a:latin typeface="+mj-lt"/>
              </a:rPr>
              <a:t>Title</a:t>
            </a:r>
            <a:endParaRPr lang="en-US" sz="1600" dirty="0">
              <a:solidFill>
                <a:schemeClr val="tx2"/>
              </a:solidFill>
              <a:latin typeface="+mj-lt"/>
            </a:endParaRPr>
          </a:p>
        </c:rich>
      </c:tx>
      <c:layout>
        <c:manualLayout>
          <c:xMode val="edge"/>
          <c:yMode val="edge"/>
          <c:x val="0.43495863348289593"/>
          <c:y val="4.4492832626690924E-2"/>
        </c:manualLayout>
      </c:layout>
      <c:overlay val="0"/>
    </c:title>
    <c:autoTitleDeleted val="0"/>
    <c:view3D>
      <c:rotX val="0"/>
      <c:rotY val="30"/>
      <c:depthPercent val="120"/>
      <c:rAngAx val="0"/>
      <c:perspective val="50"/>
    </c:view3D>
    <c:floor>
      <c:thickness val="0"/>
    </c:floor>
    <c:sideWall>
      <c:thickness val="0"/>
    </c:sideWall>
    <c:backWall>
      <c:thickness val="0"/>
    </c:backWall>
    <c:plotArea>
      <c:layout>
        <c:manualLayout>
          <c:layoutTarget val="inner"/>
          <c:xMode val="edge"/>
          <c:yMode val="edge"/>
          <c:x val="7.5685444674140512E-2"/>
          <c:y val="0.15357278417120959"/>
          <c:w val="0.92431451122117469"/>
          <c:h val="0.6110594667408249"/>
        </c:manualLayout>
      </c:layout>
      <c:bar3DChart>
        <c:barDir val="col"/>
        <c:grouping val="clustered"/>
        <c:varyColors val="0"/>
        <c:ser>
          <c:idx val="0"/>
          <c:order val="0"/>
          <c:tx>
            <c:strRef>
              <c:f>Sheet1!$B$1</c:f>
              <c:strCache>
                <c:ptCount val="1"/>
                <c:pt idx="0">
                  <c:v>Series 1</c:v>
                </c:pt>
              </c:strCache>
            </c:strRef>
          </c:tx>
          <c:spPr>
            <a:solidFill>
              <a:schemeClr val="bg1">
                <a:lumMod val="75000"/>
              </a:schemeClr>
            </a:solidFill>
            <a:effectLst>
              <a:outerShdw blurRad="152400" dist="317500" dir="5400000" sx="90000" sy="-19000" rotWithShape="0">
                <a:prstClr val="black">
                  <a:alpha val="15000"/>
                </a:prstClr>
              </a:outerShdw>
            </a:effectLst>
            <a:scene3d>
              <a:camera prst="orthographicFront"/>
              <a:lightRig rig="threePt" dir="t"/>
            </a:scene3d>
            <a:sp3d prstMaterial="powder">
              <a:bevelT/>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bg1">
                <a:lumMod val="65000"/>
              </a:schemeClr>
            </a:solidFill>
            <a:scene3d>
              <a:camera prst="orthographicFront"/>
              <a:lightRig rig="threePt" dir="t"/>
            </a:scene3d>
            <a:sp3d prstMaterial="matte">
              <a:bevelT/>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1"/>
            </a:solidFill>
            <a:scene3d>
              <a:camera prst="orthographicFront"/>
              <a:lightRig rig="threePt" dir="t"/>
            </a:scene3d>
            <a:sp3d prstMaterial="metal">
              <a:bevelT/>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75"/>
        <c:shape val="box"/>
        <c:axId val="178194304"/>
        <c:axId val="178195840"/>
        <c:axId val="0"/>
      </c:bar3DChart>
      <c:catAx>
        <c:axId val="178194304"/>
        <c:scaling>
          <c:orientation val="minMax"/>
        </c:scaling>
        <c:delete val="0"/>
        <c:axPos val="b"/>
        <c:majorTickMark val="none"/>
        <c:minorTickMark val="none"/>
        <c:tickLblPos val="nextTo"/>
        <c:txPr>
          <a:bodyPr/>
          <a:lstStyle/>
          <a:p>
            <a:pPr>
              <a:defRPr sz="1220" baseline="0">
                <a:solidFill>
                  <a:schemeClr val="tx2"/>
                </a:solidFill>
              </a:defRPr>
            </a:pPr>
            <a:endParaRPr lang="en-US"/>
          </a:p>
        </c:txPr>
        <c:crossAx val="178195840"/>
        <c:crosses val="autoZero"/>
        <c:auto val="1"/>
        <c:lblAlgn val="ctr"/>
        <c:lblOffset val="100"/>
        <c:noMultiLvlLbl val="0"/>
      </c:catAx>
      <c:valAx>
        <c:axId val="178195840"/>
        <c:scaling>
          <c:orientation val="minMax"/>
        </c:scaling>
        <c:delete val="0"/>
        <c:axPos val="l"/>
        <c:majorGridlines/>
        <c:numFmt formatCode="General" sourceLinked="1"/>
        <c:majorTickMark val="none"/>
        <c:minorTickMark val="none"/>
        <c:tickLblPos val="nextTo"/>
        <c:spPr>
          <a:ln w="9525">
            <a:noFill/>
          </a:ln>
        </c:spPr>
        <c:txPr>
          <a:bodyPr/>
          <a:lstStyle/>
          <a:p>
            <a:pPr>
              <a:defRPr>
                <a:solidFill>
                  <a:schemeClr val="tx2"/>
                </a:solidFill>
              </a:defRPr>
            </a:pPr>
            <a:endParaRPr lang="en-US"/>
          </a:p>
        </c:txPr>
        <c:crossAx val="178194304"/>
        <c:crosses val="autoZero"/>
        <c:crossBetween val="between"/>
      </c:valAx>
    </c:plotArea>
    <c:legend>
      <c:legendPos val="b"/>
      <c:layout>
        <c:manualLayout>
          <c:xMode val="edge"/>
          <c:yMode val="edge"/>
          <c:x val="0.18638422575299413"/>
          <c:y val="9.9409130928916831E-2"/>
          <c:w val="0.65576900390423865"/>
          <c:h val="7.534494437477382E-2"/>
        </c:manualLayout>
      </c:layout>
      <c:overlay val="0"/>
      <c:txPr>
        <a:bodyPr/>
        <a:lstStyle/>
        <a:p>
          <a:pPr>
            <a:defRPr sz="1200">
              <a:solidFill>
                <a:schemeClr val="tx2"/>
              </a:solidFill>
              <a:latin typeface="+mn-lt"/>
              <a:cs typeface="Segoe UI" pitchFamily="34" charset="0"/>
            </a:defRPr>
          </a:pPr>
          <a:endParaRPr lang="en-US"/>
        </a:p>
      </c:txPr>
    </c:legend>
    <c:plotVisOnly val="1"/>
    <c:dispBlanksAs val="gap"/>
    <c:showDLblsOverMax val="0"/>
  </c:chart>
  <c:spPr>
    <a:effectLst>
      <a:outerShdw blurRad="50800" dist="38100" dir="8100000" algn="tr" rotWithShape="0">
        <a:prstClr val="black">
          <a:alpha val="40000"/>
        </a:prstClr>
      </a:outerShdw>
    </a:effectLst>
  </c:spPr>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b="0" dirty="0" smtClean="0">
                <a:solidFill>
                  <a:schemeClr val="accent5"/>
                </a:solidFill>
                <a:latin typeface="+mj-lt"/>
                <a:cs typeface="Segoe UI" pitchFamily="34" charset="0"/>
              </a:rPr>
              <a:t>Chart Title</a:t>
            </a:r>
            <a:endParaRPr lang="en-US" b="0" dirty="0">
              <a:solidFill>
                <a:schemeClr val="accent5"/>
              </a:solidFill>
              <a:latin typeface="+mj-lt"/>
              <a:cs typeface="Segoe UI" pitchFamily="34" charset="0"/>
            </a:endParaRPr>
          </a:p>
        </c:rich>
      </c:tx>
      <c:overlay val="0"/>
    </c:title>
    <c:autoTitleDeleted val="0"/>
    <c:plotArea>
      <c:layout>
        <c:manualLayout>
          <c:layoutTarget val="inner"/>
          <c:xMode val="edge"/>
          <c:yMode val="edge"/>
          <c:x val="3.8812539736880151E-4"/>
          <c:y val="0.19768880696089638"/>
          <c:w val="0.99961187460263123"/>
          <c:h val="0.79497251495875809"/>
        </c:manualLayout>
      </c:layout>
      <c:pieChart>
        <c:varyColors val="1"/>
        <c:ser>
          <c:idx val="0"/>
          <c:order val="0"/>
          <c:tx>
            <c:strRef>
              <c:f>Sheet1!$B$1</c:f>
              <c:strCache>
                <c:ptCount val="1"/>
                <c:pt idx="0">
                  <c:v>Sales</c:v>
                </c:pt>
              </c:strCache>
            </c:strRef>
          </c:tx>
          <c:spPr>
            <a:effectLst>
              <a:outerShdw blurRad="152400" dist="317500" dir="5400000" sx="90000" sy="-19000" rotWithShape="0">
                <a:prstClr val="black">
                  <a:alpha val="15000"/>
                </a:prstClr>
              </a:outerShdw>
            </a:effectLst>
            <a:scene3d>
              <a:camera prst="orthographicFront"/>
              <a:lightRig rig="threePt" dir="t"/>
            </a:scene3d>
            <a:sp3d prstMaterial="matte">
              <a:bevelT/>
            </a:sp3d>
          </c:spPr>
          <c:dPt>
            <c:idx val="3"/>
            <c:bubble3D val="0"/>
            <c:spPr>
              <a:effectLst>
                <a:outerShdw blurRad="152400" dist="317500" dir="5400000" sx="90000" sy="-19000" rotWithShape="0">
                  <a:prstClr val="black">
                    <a:alpha val="15000"/>
                  </a:prstClr>
                </a:outerShdw>
              </a:effectLst>
              <a:scene3d>
                <a:camera prst="orthographicFront"/>
                <a:lightRig rig="threePt" dir="t"/>
              </a:scene3d>
              <a:sp3d>
                <a:bevelT/>
              </a:sp3d>
            </c:spPr>
          </c:dPt>
          <c:dLbls>
            <c:dLbl>
              <c:idx val="0"/>
              <c:layout>
                <c:manualLayout>
                  <c:x val="0.15280579058052546"/>
                  <c:y val="0.21388357423312385"/>
                </c:manualLayout>
              </c:layout>
              <c:tx>
                <c:rich>
                  <a:bodyPr/>
                  <a:lstStyle/>
                  <a:p>
                    <a:pPr>
                      <a:defRPr>
                        <a:solidFill>
                          <a:schemeClr val="accent5"/>
                        </a:solidFill>
                      </a:defRPr>
                    </a:pPr>
                    <a:r>
                      <a:rPr lang="en-US" dirty="0">
                        <a:solidFill>
                          <a:schemeClr val="accent5"/>
                        </a:solidFill>
                      </a:rPr>
                      <a:t>58%</a:t>
                    </a:r>
                  </a:p>
                </c:rich>
              </c:tx>
              <c:spPr/>
              <c:showLegendKey val="0"/>
              <c:showVal val="0"/>
              <c:showCatName val="0"/>
              <c:showSerName val="0"/>
              <c:showPercent val="1"/>
              <c:showBubbleSize val="0"/>
            </c:dLbl>
            <c:dLbl>
              <c:idx val="1"/>
              <c:layout>
                <c:manualLayout>
                  <c:x val="-0.21005193915977893"/>
                  <c:y val="-8.751522701423553E-2"/>
                </c:manualLayout>
              </c:layout>
              <c:tx>
                <c:rich>
                  <a:bodyPr/>
                  <a:lstStyle/>
                  <a:p>
                    <a:pPr>
                      <a:defRPr>
                        <a:solidFill>
                          <a:schemeClr val="accent5"/>
                        </a:solidFill>
                      </a:defRPr>
                    </a:pPr>
                    <a:r>
                      <a:rPr lang="en-US" dirty="0">
                        <a:solidFill>
                          <a:schemeClr val="accent5"/>
                        </a:solidFill>
                      </a:rPr>
                      <a:t>23%</a:t>
                    </a:r>
                  </a:p>
                </c:rich>
              </c:tx>
              <c:spPr/>
              <c:showLegendKey val="0"/>
              <c:showVal val="0"/>
              <c:showCatName val="0"/>
              <c:showSerName val="0"/>
              <c:showPercent val="1"/>
              <c:showBubbleSize val="0"/>
            </c:dLbl>
            <c:dLbl>
              <c:idx val="2"/>
              <c:layout>
                <c:manualLayout>
                  <c:x val="-4.4754536117767904E-2"/>
                  <c:y val="-0.11843287919299975"/>
                </c:manualLayout>
              </c:layout>
              <c:tx>
                <c:rich>
                  <a:bodyPr/>
                  <a:lstStyle/>
                  <a:p>
                    <a:r>
                      <a:rPr lang="en-US" dirty="0">
                        <a:solidFill>
                          <a:schemeClr val="accent6">
                            <a:lumMod val="20000"/>
                            <a:lumOff val="80000"/>
                          </a:schemeClr>
                        </a:solidFill>
                      </a:rPr>
                      <a:t>10%</a:t>
                    </a:r>
                  </a:p>
                </c:rich>
              </c:tx>
              <c:showLegendKey val="0"/>
              <c:showVal val="0"/>
              <c:showCatName val="0"/>
              <c:showSerName val="0"/>
              <c:showPercent val="1"/>
              <c:showBubbleSize val="0"/>
            </c:dLbl>
            <c:dLbl>
              <c:idx val="3"/>
              <c:layout>
                <c:manualLayout>
                  <c:x val="8.5952169022350505E-2"/>
                  <c:y val="-0.1158078156825367"/>
                </c:manualLayout>
              </c:layout>
              <c:tx>
                <c:rich>
                  <a:bodyPr/>
                  <a:lstStyle/>
                  <a:p>
                    <a:pPr>
                      <a:defRPr>
                        <a:solidFill>
                          <a:schemeClr val="accent6">
                            <a:lumMod val="20000"/>
                            <a:lumOff val="80000"/>
                          </a:schemeClr>
                        </a:solidFill>
                      </a:defRPr>
                    </a:pPr>
                    <a:r>
                      <a:rPr lang="en-US" dirty="0">
                        <a:solidFill>
                          <a:schemeClr val="accent1"/>
                        </a:solidFill>
                      </a:rPr>
                      <a:t>9%</a:t>
                    </a:r>
                  </a:p>
                </c:rich>
              </c:tx>
              <c:spPr/>
              <c:showLegendKey val="0"/>
              <c:showVal val="0"/>
              <c:showCatName val="0"/>
              <c:showSerName val="0"/>
              <c:showPercent val="1"/>
              <c:showBubbleSize val="0"/>
            </c:dLbl>
            <c:txPr>
              <a:bodyPr/>
              <a:lstStyle/>
              <a:p>
                <a:pPr>
                  <a:defRPr>
                    <a:solidFill>
                      <a:schemeClr val="bg2"/>
                    </a:solidFill>
                  </a:defRPr>
                </a:pPr>
                <a:endParaRPr lang="en-US"/>
              </a:p>
            </c:txPr>
            <c:showLegendKey val="0"/>
            <c:showVal val="0"/>
            <c:showCatName val="0"/>
            <c:showSerName val="0"/>
            <c:showPercent val="1"/>
            <c:showBubbleSize val="0"/>
            <c:showLeaderLines val="1"/>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8.2000000000000011</c:v>
                </c:pt>
                <c:pt idx="1">
                  <c:v>3.2</c:v>
                </c:pt>
                <c:pt idx="2">
                  <c:v>1.4</c:v>
                </c:pt>
                <c:pt idx="3">
                  <c:v>1.2</c:v>
                </c:pt>
              </c:numCache>
            </c:numRef>
          </c:val>
        </c:ser>
        <c:dLbls>
          <c:showLegendKey val="0"/>
          <c:showVal val="0"/>
          <c:showCatName val="0"/>
          <c:showSerName val="0"/>
          <c:showPercent val="1"/>
          <c:showBubbleSize val="0"/>
          <c:showLeaderLines val="1"/>
        </c:dLbls>
        <c:firstSliceAng val="221"/>
      </c:pieChart>
    </c:plotArea>
    <c:legend>
      <c:legendPos val="t"/>
      <c:legendEntry>
        <c:idx val="0"/>
        <c:txPr>
          <a:bodyPr/>
          <a:lstStyle/>
          <a:p>
            <a:pPr>
              <a:defRPr sz="1200">
                <a:solidFill>
                  <a:schemeClr val="accent5"/>
                </a:solidFill>
                <a:latin typeface="+mn-lt"/>
                <a:cs typeface="Segoe UI" pitchFamily="34" charset="0"/>
              </a:defRPr>
            </a:pPr>
            <a:endParaRPr lang="en-US"/>
          </a:p>
        </c:txPr>
      </c:legendEntry>
      <c:legendEntry>
        <c:idx val="1"/>
        <c:txPr>
          <a:bodyPr/>
          <a:lstStyle/>
          <a:p>
            <a:pPr>
              <a:defRPr sz="1200">
                <a:solidFill>
                  <a:schemeClr val="accent5"/>
                </a:solidFill>
                <a:latin typeface="+mn-lt"/>
                <a:cs typeface="Segoe UI" pitchFamily="34" charset="0"/>
              </a:defRPr>
            </a:pPr>
            <a:endParaRPr lang="en-US"/>
          </a:p>
        </c:txPr>
      </c:legendEntry>
      <c:legendEntry>
        <c:idx val="2"/>
        <c:txPr>
          <a:bodyPr/>
          <a:lstStyle/>
          <a:p>
            <a:pPr>
              <a:defRPr sz="1200">
                <a:solidFill>
                  <a:schemeClr val="accent5"/>
                </a:solidFill>
                <a:latin typeface="+mn-lt"/>
                <a:cs typeface="Segoe UI" pitchFamily="34" charset="0"/>
              </a:defRPr>
            </a:pPr>
            <a:endParaRPr lang="en-US"/>
          </a:p>
        </c:txPr>
      </c:legendEntry>
      <c:legendEntry>
        <c:idx val="3"/>
        <c:txPr>
          <a:bodyPr/>
          <a:lstStyle/>
          <a:p>
            <a:pPr>
              <a:defRPr sz="1200">
                <a:solidFill>
                  <a:schemeClr val="accent5"/>
                </a:solidFill>
                <a:latin typeface="+mn-lt"/>
                <a:cs typeface="Segoe UI" pitchFamily="34" charset="0"/>
              </a:defRPr>
            </a:pPr>
            <a:endParaRPr lang="en-US"/>
          </a:p>
        </c:txPr>
      </c:legendEntry>
      <c:overlay val="0"/>
      <c:txPr>
        <a:bodyPr/>
        <a:lstStyle/>
        <a:p>
          <a:pPr>
            <a:defRPr sz="1200">
              <a:solidFill>
                <a:schemeClr val="bg2"/>
              </a:solidFill>
              <a:latin typeface="+mn-lt"/>
              <a:cs typeface="Segoe UI" pitchFamily="34"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D8522-E1D8-4100-9F9C-B922C6893C90}" type="doc">
      <dgm:prSet loTypeId="urn:microsoft.com/office/officeart/2005/8/layout/hList6" loCatId="list" qsTypeId="urn:microsoft.com/office/officeart/2005/8/quickstyle/simple5" qsCatId="simple" csTypeId="urn:microsoft.com/office/officeart/2005/8/colors/colorful1#3" csCatId="colorful" phldr="1"/>
      <dgm:spPr/>
      <dgm:t>
        <a:bodyPr/>
        <a:lstStyle/>
        <a:p>
          <a:endParaRPr lang="en-US"/>
        </a:p>
      </dgm:t>
    </dgm:pt>
    <dgm:pt modelId="{EC912083-46BA-47EC-834F-B53C28E6D0BD}">
      <dgm:prSet phldrT="[Text]" custT="1"/>
      <dgm:spPr>
        <a:solidFill>
          <a:schemeClr val="accent1"/>
        </a:solidFill>
        <a:ln>
          <a:solidFill>
            <a:schemeClr val="accent1">
              <a:lumMod val="50000"/>
            </a:schemeClr>
          </a:solidFill>
        </a:ln>
        <a:scene3d>
          <a:camera prst="orthographicFront">
            <a:rot lat="0" lon="0" rev="0"/>
          </a:camera>
          <a:lightRig rig="glow" dir="t">
            <a:rot lat="0" lon="0" rev="4800000"/>
          </a:lightRig>
        </a:scene3d>
        <a:sp3d extrusionH="6350" prstMaterial="powder">
          <a:bevelT w="88900" h="50800" prst="convex"/>
          <a:bevelB w="0" prst="convex"/>
          <a:contourClr>
            <a:schemeClr val="accent2">
              <a:hueOff val="0"/>
              <a:satOff val="0"/>
              <a:lumOff val="0"/>
              <a:alphaOff val="0"/>
            </a:schemeClr>
          </a:contourClr>
        </a:sp3d>
      </dgm:spPr>
      <dgm:t>
        <a:bodyPr/>
        <a:lstStyle/>
        <a:p>
          <a:r>
            <a:rPr lang="en-US" sz="1600" baseline="0" dirty="0" smtClean="0">
              <a:solidFill>
                <a:schemeClr val="tx1">
                  <a:lumMod val="50000"/>
                </a:schemeClr>
              </a:solidFill>
            </a:rPr>
            <a:t>Stage 1</a:t>
          </a:r>
          <a:endParaRPr lang="en-US" sz="1600" baseline="0" dirty="0">
            <a:solidFill>
              <a:schemeClr val="tx1">
                <a:lumMod val="50000"/>
              </a:schemeClr>
            </a:solidFill>
          </a:endParaRPr>
        </a:p>
      </dgm:t>
    </dgm:pt>
    <dgm:pt modelId="{F1078060-4F1D-4792-900A-9DC3C71D1776}" type="parTrans" cxnId="{58B63ADD-6CB4-4181-ADBB-3F961B5EAB75}">
      <dgm:prSet/>
      <dgm:spPr/>
      <dgm:t>
        <a:bodyPr/>
        <a:lstStyle/>
        <a:p>
          <a:endParaRPr lang="en-US"/>
        </a:p>
      </dgm:t>
    </dgm:pt>
    <dgm:pt modelId="{B4159C30-DBE3-473F-B6E7-4D39883C930F}" type="sibTrans" cxnId="{58B63ADD-6CB4-4181-ADBB-3F961B5EAB75}">
      <dgm:prSet/>
      <dgm:spPr/>
      <dgm:t>
        <a:bodyPr/>
        <a:lstStyle/>
        <a:p>
          <a:endParaRPr lang="en-US"/>
        </a:p>
      </dgm:t>
    </dgm:pt>
    <dgm:pt modelId="{245A691F-745F-408B-AD65-01BE5D33B26B}">
      <dgm:prSet phldrT="[Text]" custT="1"/>
      <dgm:spPr>
        <a:solidFill>
          <a:schemeClr val="accent2"/>
        </a:solidFill>
        <a:ln>
          <a:solidFill>
            <a:schemeClr val="accent2">
              <a:lumMod val="25000"/>
            </a:schemeClr>
          </a:solidFill>
        </a:ln>
        <a:scene3d>
          <a:camera prst="orthographicFront">
            <a:rot lat="0" lon="0" rev="0"/>
          </a:camera>
          <a:lightRig rig="glow" dir="t">
            <a:rot lat="0" lon="0" rev="4800000"/>
          </a:lightRig>
        </a:scene3d>
        <a:sp3d extrusionH="6350" prstMaterial="powder">
          <a:bevelT w="88900" h="50800" prst="convex"/>
          <a:bevelB w="0" prst="convex"/>
          <a:contourClr>
            <a:schemeClr val="accent2">
              <a:hueOff val="0"/>
              <a:satOff val="0"/>
              <a:lumOff val="0"/>
              <a:alphaOff val="0"/>
            </a:schemeClr>
          </a:contourClr>
        </a:sp3d>
      </dgm:spPr>
      <dgm:t>
        <a:bodyPr/>
        <a:lstStyle/>
        <a:p>
          <a:r>
            <a:rPr lang="en-US" sz="1600" baseline="0" dirty="0" smtClean="0">
              <a:solidFill>
                <a:schemeClr val="tx1">
                  <a:lumMod val="50000"/>
                </a:schemeClr>
              </a:solidFill>
            </a:rPr>
            <a:t>Stage 2</a:t>
          </a:r>
          <a:endParaRPr lang="en-US" sz="1600" baseline="0" dirty="0">
            <a:solidFill>
              <a:schemeClr val="tx1">
                <a:lumMod val="50000"/>
              </a:schemeClr>
            </a:solidFill>
          </a:endParaRPr>
        </a:p>
      </dgm:t>
    </dgm:pt>
    <dgm:pt modelId="{06DD3CE3-0079-42BD-9BD7-3647F69AEEE8}" type="parTrans" cxnId="{2D91A0A6-83AA-474A-BE3F-E4B466C7D719}">
      <dgm:prSet/>
      <dgm:spPr/>
      <dgm:t>
        <a:bodyPr/>
        <a:lstStyle/>
        <a:p>
          <a:endParaRPr lang="en-US"/>
        </a:p>
      </dgm:t>
    </dgm:pt>
    <dgm:pt modelId="{CD86D842-1654-40EB-9E5E-46B7BD6F35DD}" type="sibTrans" cxnId="{2D91A0A6-83AA-474A-BE3F-E4B466C7D719}">
      <dgm:prSet/>
      <dgm:spPr/>
      <dgm:t>
        <a:bodyPr/>
        <a:lstStyle/>
        <a:p>
          <a:endParaRPr lang="en-US"/>
        </a:p>
      </dgm:t>
    </dgm:pt>
    <dgm:pt modelId="{765F67D7-93FA-4B36-BFB1-01EB9A61F489}">
      <dgm:prSet phldrT="[Text]" custT="1"/>
      <dgm:spPr>
        <a:solidFill>
          <a:schemeClr val="accent4"/>
        </a:solidFill>
        <a:ln>
          <a:solidFill>
            <a:schemeClr val="tx1">
              <a:lumMod val="90000"/>
              <a:lumOff val="10000"/>
            </a:schemeClr>
          </a:solidFill>
        </a:ln>
        <a:scene3d>
          <a:camera prst="orthographicFront">
            <a:rot lat="0" lon="0" rev="0"/>
          </a:camera>
          <a:lightRig rig="glow" dir="t">
            <a:rot lat="0" lon="0" rev="4800000"/>
          </a:lightRig>
        </a:scene3d>
        <a:sp3d extrusionH="6350" prstMaterial="powder">
          <a:bevelT w="88900" h="50800" prst="convex"/>
          <a:bevelB w="0" prst="convex"/>
          <a:contourClr>
            <a:schemeClr val="accent2">
              <a:hueOff val="0"/>
              <a:satOff val="0"/>
              <a:lumOff val="0"/>
              <a:alphaOff val="0"/>
            </a:schemeClr>
          </a:contourClr>
        </a:sp3d>
      </dgm:spPr>
      <dgm:t>
        <a:bodyPr/>
        <a:lstStyle/>
        <a:p>
          <a:r>
            <a:rPr lang="en-US" sz="1600" baseline="0" dirty="0" smtClean="0">
              <a:solidFill>
                <a:schemeClr val="tx1">
                  <a:lumMod val="50000"/>
                </a:schemeClr>
              </a:solidFill>
            </a:rPr>
            <a:t>Stage 3</a:t>
          </a:r>
          <a:endParaRPr lang="en-US" sz="1600" baseline="0" dirty="0">
            <a:solidFill>
              <a:schemeClr val="tx1">
                <a:lumMod val="50000"/>
              </a:schemeClr>
            </a:solidFill>
          </a:endParaRPr>
        </a:p>
      </dgm:t>
    </dgm:pt>
    <dgm:pt modelId="{5DEC2D00-8646-46BB-8570-DE62EDCDB8A5}" type="parTrans" cxnId="{136A900A-551C-4986-8385-2A3E5C5D9C6F}">
      <dgm:prSet/>
      <dgm:spPr/>
      <dgm:t>
        <a:bodyPr/>
        <a:lstStyle/>
        <a:p>
          <a:endParaRPr lang="en-US"/>
        </a:p>
      </dgm:t>
    </dgm:pt>
    <dgm:pt modelId="{5603BCFF-A97E-4F82-B7EE-CCBC9399DE4E}" type="sibTrans" cxnId="{136A900A-551C-4986-8385-2A3E5C5D9C6F}">
      <dgm:prSet/>
      <dgm:spPr/>
      <dgm:t>
        <a:bodyPr/>
        <a:lstStyle/>
        <a:p>
          <a:endParaRPr lang="en-US"/>
        </a:p>
      </dgm:t>
    </dgm:pt>
    <dgm:pt modelId="{2D2C7F47-D534-422F-B613-8CB6748227AE}" type="pres">
      <dgm:prSet presAssocID="{1BAD8522-E1D8-4100-9F9C-B922C6893C90}" presName="Name0" presStyleCnt="0">
        <dgm:presLayoutVars>
          <dgm:dir/>
          <dgm:resizeHandles val="exact"/>
        </dgm:presLayoutVars>
      </dgm:prSet>
      <dgm:spPr/>
      <dgm:t>
        <a:bodyPr/>
        <a:lstStyle/>
        <a:p>
          <a:endParaRPr lang="en-US"/>
        </a:p>
      </dgm:t>
    </dgm:pt>
    <dgm:pt modelId="{69BCA7B5-4D25-48CB-B474-67DC39B1CD3E}" type="pres">
      <dgm:prSet presAssocID="{EC912083-46BA-47EC-834F-B53C28E6D0BD}" presName="node" presStyleLbl="node1" presStyleIdx="0" presStyleCnt="3">
        <dgm:presLayoutVars>
          <dgm:bulletEnabled val="1"/>
        </dgm:presLayoutVars>
      </dgm:prSet>
      <dgm:spPr>
        <a:prstGeom prst="upArrow">
          <a:avLst/>
        </a:prstGeom>
      </dgm:spPr>
      <dgm:t>
        <a:bodyPr/>
        <a:lstStyle/>
        <a:p>
          <a:endParaRPr lang="en-US"/>
        </a:p>
      </dgm:t>
    </dgm:pt>
    <dgm:pt modelId="{A33F7F1F-C3DB-491B-8D09-968118EC482D}" type="pres">
      <dgm:prSet presAssocID="{B4159C30-DBE3-473F-B6E7-4D39883C930F}" presName="sibTrans" presStyleCnt="0"/>
      <dgm:spPr/>
    </dgm:pt>
    <dgm:pt modelId="{31332C1F-B80E-48E6-AE03-E754273CF9D7}" type="pres">
      <dgm:prSet presAssocID="{245A691F-745F-408B-AD65-01BE5D33B26B}" presName="node" presStyleLbl="node1" presStyleIdx="1" presStyleCnt="3">
        <dgm:presLayoutVars>
          <dgm:bulletEnabled val="1"/>
        </dgm:presLayoutVars>
      </dgm:prSet>
      <dgm:spPr>
        <a:prstGeom prst="upArrow">
          <a:avLst/>
        </a:prstGeom>
      </dgm:spPr>
      <dgm:t>
        <a:bodyPr/>
        <a:lstStyle/>
        <a:p>
          <a:endParaRPr lang="en-US"/>
        </a:p>
      </dgm:t>
    </dgm:pt>
    <dgm:pt modelId="{7DFBC5A3-F05D-411E-BA36-4398F5F66429}" type="pres">
      <dgm:prSet presAssocID="{CD86D842-1654-40EB-9E5E-46B7BD6F35DD}" presName="sibTrans" presStyleCnt="0"/>
      <dgm:spPr/>
    </dgm:pt>
    <dgm:pt modelId="{DE937142-6ADB-4794-A0F0-E4F0704C3A60}" type="pres">
      <dgm:prSet presAssocID="{765F67D7-93FA-4B36-BFB1-01EB9A61F489}" presName="node" presStyleLbl="node1" presStyleIdx="2" presStyleCnt="3">
        <dgm:presLayoutVars>
          <dgm:bulletEnabled val="1"/>
        </dgm:presLayoutVars>
      </dgm:prSet>
      <dgm:spPr>
        <a:prstGeom prst="upArrow">
          <a:avLst/>
        </a:prstGeom>
      </dgm:spPr>
      <dgm:t>
        <a:bodyPr/>
        <a:lstStyle/>
        <a:p>
          <a:endParaRPr lang="en-US"/>
        </a:p>
      </dgm:t>
    </dgm:pt>
  </dgm:ptLst>
  <dgm:cxnLst>
    <dgm:cxn modelId="{2D91A0A6-83AA-474A-BE3F-E4B466C7D719}" srcId="{1BAD8522-E1D8-4100-9F9C-B922C6893C90}" destId="{245A691F-745F-408B-AD65-01BE5D33B26B}" srcOrd="1" destOrd="0" parTransId="{06DD3CE3-0079-42BD-9BD7-3647F69AEEE8}" sibTransId="{CD86D842-1654-40EB-9E5E-46B7BD6F35DD}"/>
    <dgm:cxn modelId="{C38A8D6C-CA21-42A7-9A98-08FB01DC5F46}" type="presOf" srcId="{765F67D7-93FA-4B36-BFB1-01EB9A61F489}" destId="{DE937142-6ADB-4794-A0F0-E4F0704C3A60}" srcOrd="0" destOrd="0" presId="urn:microsoft.com/office/officeart/2005/8/layout/hList6"/>
    <dgm:cxn modelId="{58B63ADD-6CB4-4181-ADBB-3F961B5EAB75}" srcId="{1BAD8522-E1D8-4100-9F9C-B922C6893C90}" destId="{EC912083-46BA-47EC-834F-B53C28E6D0BD}" srcOrd="0" destOrd="0" parTransId="{F1078060-4F1D-4792-900A-9DC3C71D1776}" sibTransId="{B4159C30-DBE3-473F-B6E7-4D39883C930F}"/>
    <dgm:cxn modelId="{458E8F41-1E3D-4AE0-B52E-D98CBE4DF352}" type="presOf" srcId="{245A691F-745F-408B-AD65-01BE5D33B26B}" destId="{31332C1F-B80E-48E6-AE03-E754273CF9D7}" srcOrd="0" destOrd="0" presId="urn:microsoft.com/office/officeart/2005/8/layout/hList6"/>
    <dgm:cxn modelId="{136A900A-551C-4986-8385-2A3E5C5D9C6F}" srcId="{1BAD8522-E1D8-4100-9F9C-B922C6893C90}" destId="{765F67D7-93FA-4B36-BFB1-01EB9A61F489}" srcOrd="2" destOrd="0" parTransId="{5DEC2D00-8646-46BB-8570-DE62EDCDB8A5}" sibTransId="{5603BCFF-A97E-4F82-B7EE-CCBC9399DE4E}"/>
    <dgm:cxn modelId="{5C736A4E-2816-47E2-A663-944C1B868B41}" type="presOf" srcId="{EC912083-46BA-47EC-834F-B53C28E6D0BD}" destId="{69BCA7B5-4D25-48CB-B474-67DC39B1CD3E}" srcOrd="0" destOrd="0" presId="urn:microsoft.com/office/officeart/2005/8/layout/hList6"/>
    <dgm:cxn modelId="{750886DA-6F60-4792-8E71-E865848A8A65}" type="presOf" srcId="{1BAD8522-E1D8-4100-9F9C-B922C6893C90}" destId="{2D2C7F47-D534-422F-B613-8CB6748227AE}" srcOrd="0" destOrd="0" presId="urn:microsoft.com/office/officeart/2005/8/layout/hList6"/>
    <dgm:cxn modelId="{5384D076-ECBB-4A6A-B140-F9C7F30C1054}" type="presParOf" srcId="{2D2C7F47-D534-422F-B613-8CB6748227AE}" destId="{69BCA7B5-4D25-48CB-B474-67DC39B1CD3E}" srcOrd="0" destOrd="0" presId="urn:microsoft.com/office/officeart/2005/8/layout/hList6"/>
    <dgm:cxn modelId="{B530B7C0-73CF-49A4-9911-1778D17B3B73}" type="presParOf" srcId="{2D2C7F47-D534-422F-B613-8CB6748227AE}" destId="{A33F7F1F-C3DB-491B-8D09-968118EC482D}" srcOrd="1" destOrd="0" presId="urn:microsoft.com/office/officeart/2005/8/layout/hList6"/>
    <dgm:cxn modelId="{0C817E97-2AF2-45D3-AB26-FD24335AE89A}" type="presParOf" srcId="{2D2C7F47-D534-422F-B613-8CB6748227AE}" destId="{31332C1F-B80E-48E6-AE03-E754273CF9D7}" srcOrd="2" destOrd="0" presId="urn:microsoft.com/office/officeart/2005/8/layout/hList6"/>
    <dgm:cxn modelId="{025B9159-97E4-4C3F-88C1-E6CD393C1269}" type="presParOf" srcId="{2D2C7F47-D534-422F-B613-8CB6748227AE}" destId="{7DFBC5A3-F05D-411E-BA36-4398F5F66429}" srcOrd="3" destOrd="0" presId="urn:microsoft.com/office/officeart/2005/8/layout/hList6"/>
    <dgm:cxn modelId="{43931DDE-4EA0-4D8F-993A-31F251EED205}" type="presParOf" srcId="{2D2C7F47-D534-422F-B613-8CB6748227AE}" destId="{DE937142-6ADB-4794-A0F0-E4F0704C3A60}"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AD8522-E1D8-4100-9F9C-B922C6893C90}" type="doc">
      <dgm:prSet loTypeId="urn:microsoft.com/office/officeart/2005/8/layout/radial6" loCatId="cycle" qsTypeId="urn:microsoft.com/office/officeart/2005/8/quickstyle/simple1" qsCatId="simple" csTypeId="urn:microsoft.com/office/officeart/2005/8/colors/colorful1#4" csCatId="colorful" phldr="1"/>
      <dgm:spPr/>
      <dgm:t>
        <a:bodyPr/>
        <a:lstStyle/>
        <a:p>
          <a:endParaRPr lang="en-US"/>
        </a:p>
      </dgm:t>
    </dgm:pt>
    <dgm:pt modelId="{EC912083-46BA-47EC-834F-B53C28E6D0BD}">
      <dgm:prSet phldrT="[Text]" custT="1"/>
      <dgm:spPr>
        <a:effectLst>
          <a:outerShdw blurRad="50800" dist="38100" dir="2700000" algn="tl" rotWithShape="0">
            <a:prstClr val="black">
              <a:alpha val="40000"/>
            </a:prstClr>
          </a:outerShdw>
        </a:effectLst>
      </dgm:spPr>
      <dgm:t>
        <a:bodyPr/>
        <a:lstStyle/>
        <a:p>
          <a:r>
            <a:rPr lang="en-US" sz="1600" baseline="0" dirty="0" smtClean="0">
              <a:solidFill>
                <a:schemeClr val="tx2"/>
              </a:solidFill>
            </a:rPr>
            <a:t>Area1 – The Core</a:t>
          </a:r>
          <a:endParaRPr lang="en-US" sz="1600" baseline="0" dirty="0">
            <a:solidFill>
              <a:schemeClr val="tx2"/>
            </a:solidFill>
          </a:endParaRPr>
        </a:p>
      </dgm:t>
    </dgm:pt>
    <dgm:pt modelId="{F1078060-4F1D-4792-900A-9DC3C71D1776}" type="parTrans" cxnId="{58B63ADD-6CB4-4181-ADBB-3F961B5EAB75}">
      <dgm:prSet/>
      <dgm:spPr/>
      <dgm:t>
        <a:bodyPr/>
        <a:lstStyle/>
        <a:p>
          <a:endParaRPr lang="en-US"/>
        </a:p>
      </dgm:t>
    </dgm:pt>
    <dgm:pt modelId="{B4159C30-DBE3-473F-B6E7-4D39883C930F}" type="sibTrans" cxnId="{58B63ADD-6CB4-4181-ADBB-3F961B5EAB75}">
      <dgm:prSet/>
      <dgm:spPr>
        <a:scene3d>
          <a:camera prst="orthographicFront"/>
          <a:lightRig rig="threePt" dir="t"/>
        </a:scene3d>
        <a:sp3d>
          <a:bevelT/>
        </a:sp3d>
      </dgm:spPr>
      <dgm:t>
        <a:bodyPr/>
        <a:lstStyle/>
        <a:p>
          <a:endParaRPr lang="en-US"/>
        </a:p>
      </dgm:t>
    </dgm:pt>
    <dgm:pt modelId="{258A9A00-1735-4AD7-91CD-4219E128385D}">
      <dgm:prSet phldrT="[Text]" custT="1"/>
      <dgm:spPr>
        <a:effectLst>
          <a:outerShdw blurRad="50800" dist="38100" dir="2700000" algn="tl" rotWithShape="0">
            <a:prstClr val="black">
              <a:alpha val="40000"/>
            </a:prstClr>
          </a:outerShdw>
        </a:effectLst>
      </dgm:spPr>
      <dgm:t>
        <a:bodyPr/>
        <a:lstStyle/>
        <a:p>
          <a:r>
            <a:rPr lang="en-US" sz="1200" baseline="0" dirty="0" smtClean="0">
              <a:solidFill>
                <a:schemeClr val="tx1">
                  <a:lumMod val="10000"/>
                  <a:lumOff val="90000"/>
                </a:schemeClr>
              </a:solidFill>
            </a:rPr>
            <a:t>Area 3 - Offshoot</a:t>
          </a:r>
          <a:endParaRPr lang="en-US" sz="1200" baseline="0" dirty="0">
            <a:solidFill>
              <a:schemeClr val="tx1">
                <a:lumMod val="10000"/>
                <a:lumOff val="90000"/>
              </a:schemeClr>
            </a:solidFill>
          </a:endParaRPr>
        </a:p>
      </dgm:t>
    </dgm:pt>
    <dgm:pt modelId="{164E3571-578C-4D09-802D-DA7CA8523DFE}" type="parTrans" cxnId="{6A09AE4A-BF3B-4923-9211-7002CECB24DF}">
      <dgm:prSet/>
      <dgm:spPr/>
      <dgm:t>
        <a:bodyPr/>
        <a:lstStyle/>
        <a:p>
          <a:endParaRPr lang="en-US"/>
        </a:p>
      </dgm:t>
    </dgm:pt>
    <dgm:pt modelId="{79213DFF-C503-48D3-89F4-E8701BA849D7}" type="sibTrans" cxnId="{6A09AE4A-BF3B-4923-9211-7002CECB24DF}">
      <dgm:prSet/>
      <dgm:spPr/>
      <dgm:t>
        <a:bodyPr/>
        <a:lstStyle/>
        <a:p>
          <a:endParaRPr lang="en-US"/>
        </a:p>
      </dgm:t>
    </dgm:pt>
    <dgm:pt modelId="{3BB4AA56-4C80-400F-B429-56540F0D2A30}">
      <dgm:prSet phldrT="[Text]" custT="1"/>
      <dgm:spPr>
        <a:solidFill>
          <a:schemeClr val="tx2"/>
        </a:solidFill>
        <a:effectLst>
          <a:outerShdw blurRad="50800" dist="38100" dir="2700000" algn="tl" rotWithShape="0">
            <a:prstClr val="black">
              <a:alpha val="40000"/>
            </a:prstClr>
          </a:outerShdw>
        </a:effectLst>
      </dgm:spPr>
      <dgm:t>
        <a:bodyPr/>
        <a:lstStyle/>
        <a:p>
          <a:r>
            <a:rPr lang="en-US" sz="1200" baseline="0" dirty="0" smtClean="0">
              <a:solidFill>
                <a:schemeClr val="accent6">
                  <a:lumMod val="20000"/>
                  <a:lumOff val="80000"/>
                </a:schemeClr>
              </a:solidFill>
            </a:rPr>
            <a:t>Area 4 - Offshoot</a:t>
          </a:r>
          <a:endParaRPr lang="en-US" sz="1200" baseline="0" dirty="0">
            <a:solidFill>
              <a:schemeClr val="accent6">
                <a:lumMod val="20000"/>
                <a:lumOff val="80000"/>
              </a:schemeClr>
            </a:solidFill>
          </a:endParaRPr>
        </a:p>
      </dgm:t>
    </dgm:pt>
    <dgm:pt modelId="{FFD28052-AA56-4A5C-87FA-2E255A443C85}" type="parTrans" cxnId="{CBE0FA2F-21DD-42AA-9B29-8EF4C4EE6435}">
      <dgm:prSet/>
      <dgm:spPr/>
      <dgm:t>
        <a:bodyPr/>
        <a:lstStyle/>
        <a:p>
          <a:endParaRPr lang="en-US"/>
        </a:p>
      </dgm:t>
    </dgm:pt>
    <dgm:pt modelId="{32170DE0-6553-4C68-AF8D-1E4C3613735A}" type="sibTrans" cxnId="{CBE0FA2F-21DD-42AA-9B29-8EF4C4EE6435}">
      <dgm:prSet/>
      <dgm:spPr/>
      <dgm:t>
        <a:bodyPr/>
        <a:lstStyle/>
        <a:p>
          <a:endParaRPr lang="en-US"/>
        </a:p>
      </dgm:t>
    </dgm:pt>
    <dgm:pt modelId="{78ABDCB0-CF42-45F9-9CA3-F7C9B369C2B1}">
      <dgm:prSet phldrT="[Text]" custT="1"/>
      <dgm:spPr>
        <a:effectLst>
          <a:outerShdw blurRad="50800" dist="38100" dir="2700000" algn="tl" rotWithShape="0">
            <a:prstClr val="black">
              <a:alpha val="40000"/>
            </a:prstClr>
          </a:outerShdw>
        </a:effectLst>
      </dgm:spPr>
      <dgm:t>
        <a:bodyPr/>
        <a:lstStyle/>
        <a:p>
          <a:r>
            <a:rPr lang="en-US" sz="1200" baseline="0" dirty="0" smtClean="0">
              <a:solidFill>
                <a:schemeClr val="tx1">
                  <a:lumMod val="50000"/>
                </a:schemeClr>
              </a:solidFill>
              <a:latin typeface="+mn-lt"/>
            </a:rPr>
            <a:t>Area 2 - Offshoot</a:t>
          </a:r>
          <a:endParaRPr lang="en-US" sz="1200" baseline="0" dirty="0">
            <a:solidFill>
              <a:schemeClr val="tx1">
                <a:lumMod val="50000"/>
              </a:schemeClr>
            </a:solidFill>
            <a:latin typeface="+mn-lt"/>
          </a:endParaRPr>
        </a:p>
      </dgm:t>
    </dgm:pt>
    <dgm:pt modelId="{AA812F48-B691-4B49-87E8-F387B986ACCF}" type="parTrans" cxnId="{7D07B33D-1FAC-4B89-A625-FB771262D833}">
      <dgm:prSet/>
      <dgm:spPr/>
      <dgm:t>
        <a:bodyPr/>
        <a:lstStyle/>
        <a:p>
          <a:endParaRPr lang="en-US"/>
        </a:p>
      </dgm:t>
    </dgm:pt>
    <dgm:pt modelId="{FE834C35-5701-43BA-9F89-C1E5F60B625D}" type="sibTrans" cxnId="{7D07B33D-1FAC-4B89-A625-FB771262D833}">
      <dgm:prSet/>
      <dgm:spPr/>
      <dgm:t>
        <a:bodyPr/>
        <a:lstStyle/>
        <a:p>
          <a:endParaRPr lang="en-US"/>
        </a:p>
      </dgm:t>
    </dgm:pt>
    <dgm:pt modelId="{716B76CD-1CB5-4E6F-9D52-089BB8D0D52B}" type="pres">
      <dgm:prSet presAssocID="{1BAD8522-E1D8-4100-9F9C-B922C6893C90}" presName="Name0" presStyleCnt="0">
        <dgm:presLayoutVars>
          <dgm:chMax val="1"/>
          <dgm:dir/>
          <dgm:animLvl val="ctr"/>
          <dgm:resizeHandles val="exact"/>
        </dgm:presLayoutVars>
      </dgm:prSet>
      <dgm:spPr/>
      <dgm:t>
        <a:bodyPr/>
        <a:lstStyle/>
        <a:p>
          <a:endParaRPr lang="en-US"/>
        </a:p>
      </dgm:t>
    </dgm:pt>
    <dgm:pt modelId="{F7D29BB7-6852-45EA-BEAF-B7A3A8F5EF1F}" type="pres">
      <dgm:prSet presAssocID="{EC912083-46BA-47EC-834F-B53C28E6D0BD}" presName="centerShape" presStyleLbl="node0" presStyleIdx="0" presStyleCnt="1"/>
      <dgm:spPr/>
      <dgm:t>
        <a:bodyPr/>
        <a:lstStyle/>
        <a:p>
          <a:endParaRPr lang="en-US"/>
        </a:p>
      </dgm:t>
    </dgm:pt>
    <dgm:pt modelId="{9A685391-E708-4B62-B1B7-9BDBC42783E3}" type="pres">
      <dgm:prSet presAssocID="{78ABDCB0-CF42-45F9-9CA3-F7C9B369C2B1}" presName="node" presStyleLbl="node1" presStyleIdx="0" presStyleCnt="3">
        <dgm:presLayoutVars>
          <dgm:bulletEnabled val="1"/>
        </dgm:presLayoutVars>
      </dgm:prSet>
      <dgm:spPr/>
      <dgm:t>
        <a:bodyPr/>
        <a:lstStyle/>
        <a:p>
          <a:endParaRPr lang="en-US"/>
        </a:p>
      </dgm:t>
    </dgm:pt>
    <dgm:pt modelId="{A67B158E-E706-454F-80F8-085CAC97C01B}" type="pres">
      <dgm:prSet presAssocID="{78ABDCB0-CF42-45F9-9CA3-F7C9B369C2B1}" presName="dummy" presStyleCnt="0"/>
      <dgm:spPr/>
    </dgm:pt>
    <dgm:pt modelId="{FC26D1CF-7951-49CF-86FF-B910B5D1B69C}" type="pres">
      <dgm:prSet presAssocID="{FE834C35-5701-43BA-9F89-C1E5F60B625D}" presName="sibTrans" presStyleLbl="sibTrans2D1" presStyleIdx="0" presStyleCnt="3"/>
      <dgm:spPr/>
      <dgm:t>
        <a:bodyPr/>
        <a:lstStyle/>
        <a:p>
          <a:endParaRPr lang="en-US"/>
        </a:p>
      </dgm:t>
    </dgm:pt>
    <dgm:pt modelId="{C26E1DCD-6F25-46A0-ADE9-D43DEFF16275}" type="pres">
      <dgm:prSet presAssocID="{258A9A00-1735-4AD7-91CD-4219E128385D}" presName="node" presStyleLbl="node1" presStyleIdx="1" presStyleCnt="3">
        <dgm:presLayoutVars>
          <dgm:bulletEnabled val="1"/>
        </dgm:presLayoutVars>
      </dgm:prSet>
      <dgm:spPr/>
      <dgm:t>
        <a:bodyPr/>
        <a:lstStyle/>
        <a:p>
          <a:endParaRPr lang="en-US"/>
        </a:p>
      </dgm:t>
    </dgm:pt>
    <dgm:pt modelId="{F103B169-C7C5-4C70-976B-1C2FF4453144}" type="pres">
      <dgm:prSet presAssocID="{258A9A00-1735-4AD7-91CD-4219E128385D}" presName="dummy" presStyleCnt="0"/>
      <dgm:spPr/>
    </dgm:pt>
    <dgm:pt modelId="{67C19EE8-DFC7-41C0-8F73-2F785F6C7F55}" type="pres">
      <dgm:prSet presAssocID="{79213DFF-C503-48D3-89F4-E8701BA849D7}" presName="sibTrans" presStyleLbl="sibTrans2D1" presStyleIdx="1" presStyleCnt="3"/>
      <dgm:spPr/>
      <dgm:t>
        <a:bodyPr/>
        <a:lstStyle/>
        <a:p>
          <a:endParaRPr lang="en-US"/>
        </a:p>
      </dgm:t>
    </dgm:pt>
    <dgm:pt modelId="{E00F0AD1-9FDB-4BD5-906C-1D8FF327E5DC}" type="pres">
      <dgm:prSet presAssocID="{3BB4AA56-4C80-400F-B429-56540F0D2A30}" presName="node" presStyleLbl="node1" presStyleIdx="2" presStyleCnt="3">
        <dgm:presLayoutVars>
          <dgm:bulletEnabled val="1"/>
        </dgm:presLayoutVars>
      </dgm:prSet>
      <dgm:spPr/>
      <dgm:t>
        <a:bodyPr/>
        <a:lstStyle/>
        <a:p>
          <a:endParaRPr lang="en-US"/>
        </a:p>
      </dgm:t>
    </dgm:pt>
    <dgm:pt modelId="{9926D2A0-E905-45C0-AAFB-449D16B6E37A}" type="pres">
      <dgm:prSet presAssocID="{3BB4AA56-4C80-400F-B429-56540F0D2A30}" presName="dummy" presStyleCnt="0"/>
      <dgm:spPr/>
    </dgm:pt>
    <dgm:pt modelId="{7E17C879-B80D-41EB-9E13-1366F083AB70}" type="pres">
      <dgm:prSet presAssocID="{32170DE0-6553-4C68-AF8D-1E4C3613735A}" presName="sibTrans" presStyleLbl="sibTrans2D1" presStyleIdx="2" presStyleCnt="3"/>
      <dgm:spPr/>
      <dgm:t>
        <a:bodyPr/>
        <a:lstStyle/>
        <a:p>
          <a:endParaRPr lang="en-US"/>
        </a:p>
      </dgm:t>
    </dgm:pt>
  </dgm:ptLst>
  <dgm:cxnLst>
    <dgm:cxn modelId="{300CBA31-4E17-4390-9760-059B646A4974}" type="presOf" srcId="{258A9A00-1735-4AD7-91CD-4219E128385D}" destId="{C26E1DCD-6F25-46A0-ADE9-D43DEFF16275}" srcOrd="0" destOrd="0" presId="urn:microsoft.com/office/officeart/2005/8/layout/radial6"/>
    <dgm:cxn modelId="{399EEBB1-97B5-4B75-846B-C419C000EB82}" type="presOf" srcId="{79213DFF-C503-48D3-89F4-E8701BA849D7}" destId="{67C19EE8-DFC7-41C0-8F73-2F785F6C7F55}" srcOrd="0" destOrd="0" presId="urn:microsoft.com/office/officeart/2005/8/layout/radial6"/>
    <dgm:cxn modelId="{58B63ADD-6CB4-4181-ADBB-3F961B5EAB75}" srcId="{1BAD8522-E1D8-4100-9F9C-B922C6893C90}" destId="{EC912083-46BA-47EC-834F-B53C28E6D0BD}" srcOrd="0" destOrd="0" parTransId="{F1078060-4F1D-4792-900A-9DC3C71D1776}" sibTransId="{B4159C30-DBE3-473F-B6E7-4D39883C930F}"/>
    <dgm:cxn modelId="{79D11629-FD1C-4A05-A07D-C4EEE70C593D}" type="presOf" srcId="{78ABDCB0-CF42-45F9-9CA3-F7C9B369C2B1}" destId="{9A685391-E708-4B62-B1B7-9BDBC42783E3}" srcOrd="0" destOrd="0" presId="urn:microsoft.com/office/officeart/2005/8/layout/radial6"/>
    <dgm:cxn modelId="{6D39D9D6-2386-4F0F-81D9-362F62BB2A84}" type="presOf" srcId="{EC912083-46BA-47EC-834F-B53C28E6D0BD}" destId="{F7D29BB7-6852-45EA-BEAF-B7A3A8F5EF1F}" srcOrd="0" destOrd="0" presId="urn:microsoft.com/office/officeart/2005/8/layout/radial6"/>
    <dgm:cxn modelId="{6A09AE4A-BF3B-4923-9211-7002CECB24DF}" srcId="{EC912083-46BA-47EC-834F-B53C28E6D0BD}" destId="{258A9A00-1735-4AD7-91CD-4219E128385D}" srcOrd="1" destOrd="0" parTransId="{164E3571-578C-4D09-802D-DA7CA8523DFE}" sibTransId="{79213DFF-C503-48D3-89F4-E8701BA849D7}"/>
    <dgm:cxn modelId="{9363E815-A708-4F00-8638-8F3B96DF2263}" type="presOf" srcId="{3BB4AA56-4C80-400F-B429-56540F0D2A30}" destId="{E00F0AD1-9FDB-4BD5-906C-1D8FF327E5DC}" srcOrd="0" destOrd="0" presId="urn:microsoft.com/office/officeart/2005/8/layout/radial6"/>
    <dgm:cxn modelId="{7D07B33D-1FAC-4B89-A625-FB771262D833}" srcId="{EC912083-46BA-47EC-834F-B53C28E6D0BD}" destId="{78ABDCB0-CF42-45F9-9CA3-F7C9B369C2B1}" srcOrd="0" destOrd="0" parTransId="{AA812F48-B691-4B49-87E8-F387B986ACCF}" sibTransId="{FE834C35-5701-43BA-9F89-C1E5F60B625D}"/>
    <dgm:cxn modelId="{CBE0FA2F-21DD-42AA-9B29-8EF4C4EE6435}" srcId="{EC912083-46BA-47EC-834F-B53C28E6D0BD}" destId="{3BB4AA56-4C80-400F-B429-56540F0D2A30}" srcOrd="2" destOrd="0" parTransId="{FFD28052-AA56-4A5C-87FA-2E255A443C85}" sibTransId="{32170DE0-6553-4C68-AF8D-1E4C3613735A}"/>
    <dgm:cxn modelId="{86B209F9-9824-405B-9206-3D8CF6FDBF87}" type="presOf" srcId="{1BAD8522-E1D8-4100-9F9C-B922C6893C90}" destId="{716B76CD-1CB5-4E6F-9D52-089BB8D0D52B}" srcOrd="0" destOrd="0" presId="urn:microsoft.com/office/officeart/2005/8/layout/radial6"/>
    <dgm:cxn modelId="{B4EF39F9-2E1D-42DE-8273-7756699D9C56}" type="presOf" srcId="{32170DE0-6553-4C68-AF8D-1E4C3613735A}" destId="{7E17C879-B80D-41EB-9E13-1366F083AB70}" srcOrd="0" destOrd="0" presId="urn:microsoft.com/office/officeart/2005/8/layout/radial6"/>
    <dgm:cxn modelId="{7B671987-DBD9-438A-A678-A0617FC98529}" type="presOf" srcId="{FE834C35-5701-43BA-9F89-C1E5F60B625D}" destId="{FC26D1CF-7951-49CF-86FF-B910B5D1B69C}" srcOrd="0" destOrd="0" presId="urn:microsoft.com/office/officeart/2005/8/layout/radial6"/>
    <dgm:cxn modelId="{2D663E8D-C56E-4ABA-9A4B-A4E68B1023D0}" type="presParOf" srcId="{716B76CD-1CB5-4E6F-9D52-089BB8D0D52B}" destId="{F7D29BB7-6852-45EA-BEAF-B7A3A8F5EF1F}" srcOrd="0" destOrd="0" presId="urn:microsoft.com/office/officeart/2005/8/layout/radial6"/>
    <dgm:cxn modelId="{AC58220F-0B09-46E9-A5C1-AFA3CE720795}" type="presParOf" srcId="{716B76CD-1CB5-4E6F-9D52-089BB8D0D52B}" destId="{9A685391-E708-4B62-B1B7-9BDBC42783E3}" srcOrd="1" destOrd="0" presId="urn:microsoft.com/office/officeart/2005/8/layout/radial6"/>
    <dgm:cxn modelId="{BA58D5C8-CDA6-43E1-B6FC-E8DE99423297}" type="presParOf" srcId="{716B76CD-1CB5-4E6F-9D52-089BB8D0D52B}" destId="{A67B158E-E706-454F-80F8-085CAC97C01B}" srcOrd="2" destOrd="0" presId="urn:microsoft.com/office/officeart/2005/8/layout/radial6"/>
    <dgm:cxn modelId="{64BC70E4-CEE3-4F08-BD10-91CA8352183F}" type="presParOf" srcId="{716B76CD-1CB5-4E6F-9D52-089BB8D0D52B}" destId="{FC26D1CF-7951-49CF-86FF-B910B5D1B69C}" srcOrd="3" destOrd="0" presId="urn:microsoft.com/office/officeart/2005/8/layout/radial6"/>
    <dgm:cxn modelId="{FEF52FD3-00EE-4071-9A52-D498E3907AF1}" type="presParOf" srcId="{716B76CD-1CB5-4E6F-9D52-089BB8D0D52B}" destId="{C26E1DCD-6F25-46A0-ADE9-D43DEFF16275}" srcOrd="4" destOrd="0" presId="urn:microsoft.com/office/officeart/2005/8/layout/radial6"/>
    <dgm:cxn modelId="{C6724FF1-E9B4-4752-94E5-AC9C8C24D77E}" type="presParOf" srcId="{716B76CD-1CB5-4E6F-9D52-089BB8D0D52B}" destId="{F103B169-C7C5-4C70-976B-1C2FF4453144}" srcOrd="5" destOrd="0" presId="urn:microsoft.com/office/officeart/2005/8/layout/radial6"/>
    <dgm:cxn modelId="{14BB7F2D-8FBD-4CF7-9064-0999406B219C}" type="presParOf" srcId="{716B76CD-1CB5-4E6F-9D52-089BB8D0D52B}" destId="{67C19EE8-DFC7-41C0-8F73-2F785F6C7F55}" srcOrd="6" destOrd="0" presId="urn:microsoft.com/office/officeart/2005/8/layout/radial6"/>
    <dgm:cxn modelId="{03D8DFB1-7FFE-40A8-90BA-2C15852826B8}" type="presParOf" srcId="{716B76CD-1CB5-4E6F-9D52-089BB8D0D52B}" destId="{E00F0AD1-9FDB-4BD5-906C-1D8FF327E5DC}" srcOrd="7" destOrd="0" presId="urn:microsoft.com/office/officeart/2005/8/layout/radial6"/>
    <dgm:cxn modelId="{972E1566-8032-4EC6-9ED5-7BBC4E09F727}" type="presParOf" srcId="{716B76CD-1CB5-4E6F-9D52-089BB8D0D52B}" destId="{9926D2A0-E905-45C0-AAFB-449D16B6E37A}" srcOrd="8" destOrd="0" presId="urn:microsoft.com/office/officeart/2005/8/layout/radial6"/>
    <dgm:cxn modelId="{A06956F7-5F52-4AE6-8F1B-6053B3AA2CFB}" type="presParOf" srcId="{716B76CD-1CB5-4E6F-9D52-089BB8D0D52B}" destId="{7E17C879-B80D-41EB-9E13-1366F083AB70}" srcOrd="9" destOrd="0" presId="urn:microsoft.com/office/officeart/2005/8/layout/radial6"/>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355DBC-0910-4E92-B118-F6DA60C0F792}" type="doc">
      <dgm:prSet loTypeId="urn:microsoft.com/office/officeart/2005/8/layout/default#1" loCatId="list" qsTypeId="urn:microsoft.com/office/officeart/2005/8/quickstyle/simple1" qsCatId="simple" csTypeId="urn:microsoft.com/office/officeart/2005/8/colors/colorful1#5" csCatId="colorful" phldr="1"/>
      <dgm:spPr/>
      <dgm:t>
        <a:bodyPr/>
        <a:lstStyle/>
        <a:p>
          <a:endParaRPr lang="en-US"/>
        </a:p>
      </dgm:t>
    </dgm:pt>
    <dgm:pt modelId="{8C44737D-7C89-484B-99F7-723ABB126806}">
      <dgm:prSet phldrT="[Text]" custT="1"/>
      <dgm:spPr>
        <a:solidFill>
          <a:schemeClr val="accent1">
            <a:lumMod val="10000"/>
            <a:lumOff val="90000"/>
          </a:schemeClr>
        </a:solidFill>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solidFill>
                <a:schemeClr val="tx1">
                  <a:lumMod val="50000"/>
                </a:schemeClr>
              </a:solidFill>
            </a:rPr>
            <a:t>Process 1</a:t>
          </a:r>
          <a:r>
            <a:rPr lang="en-US" sz="1200" dirty="0" smtClean="0">
              <a:solidFill>
                <a:schemeClr val="tx1">
                  <a:lumMod val="50000"/>
                </a:schemeClr>
              </a:solidFill>
            </a:rPr>
            <a:t/>
          </a:r>
          <a:br>
            <a:rPr lang="en-US" sz="1200" dirty="0" smtClean="0">
              <a:solidFill>
                <a:schemeClr val="tx1">
                  <a:lumMod val="50000"/>
                </a:schemeClr>
              </a:solidFill>
            </a:rPr>
          </a:br>
          <a:r>
            <a:rPr lang="en-US" sz="1000" dirty="0" smtClean="0">
              <a:solidFill>
                <a:schemeClr val="tx1">
                  <a:lumMod val="50000"/>
                </a:schemeClr>
              </a:solidFill>
              <a:latin typeface="+mn-lt"/>
            </a:rPr>
            <a:t>A placeholder for text for more information</a:t>
          </a:r>
          <a:endParaRPr lang="en-US" sz="1000" dirty="0">
            <a:solidFill>
              <a:schemeClr val="tx1">
                <a:lumMod val="50000"/>
              </a:schemeClr>
            </a:solidFill>
            <a:latin typeface="+mn-lt"/>
          </a:endParaRPr>
        </a:p>
      </dgm:t>
    </dgm:pt>
    <dgm:pt modelId="{7F2AA70F-07F2-44CE-8DF6-4315B1BE784A}" type="parTrans" cxnId="{314DF246-5FB0-4C0A-8F89-51C3AA349791}">
      <dgm:prSet/>
      <dgm:spPr/>
      <dgm:t>
        <a:bodyPr/>
        <a:lstStyle/>
        <a:p>
          <a:endParaRPr lang="en-US"/>
        </a:p>
      </dgm:t>
    </dgm:pt>
    <dgm:pt modelId="{527EBBDF-5C5E-4D1A-A241-C63EBDB6BFC2}" type="sibTrans" cxnId="{314DF246-5FB0-4C0A-8F89-51C3AA349791}">
      <dgm:prSet/>
      <dgm:spPr>
        <a:ln w="22225">
          <a:solidFill>
            <a:schemeClr val="accent6"/>
          </a:solidFill>
        </a:ln>
        <a:scene3d>
          <a:camera prst="orthographicFront"/>
          <a:lightRig rig="threePt" dir="t"/>
        </a:scene3d>
        <a:sp3d/>
      </dgm:spPr>
      <dgm:t>
        <a:bodyPr/>
        <a:lstStyle/>
        <a:p>
          <a:endParaRPr lang="en-US"/>
        </a:p>
      </dgm:t>
    </dgm:pt>
    <dgm:pt modelId="{C592B503-4712-49ED-8888-B433D6CEE9DE}">
      <dgm:prSet phldrT="[Text]" custT="1"/>
      <dgm:spPr>
        <a:solidFill>
          <a:schemeClr val="accent1">
            <a:lumMod val="25000"/>
            <a:lumOff val="75000"/>
          </a:schemeClr>
        </a:solidFill>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solidFill>
                <a:schemeClr val="tx1">
                  <a:lumMod val="50000"/>
                </a:schemeClr>
              </a:solidFill>
            </a:rPr>
            <a:t>Process 2</a:t>
          </a:r>
          <a:r>
            <a:rPr lang="en-US" sz="1200" dirty="0" smtClean="0">
              <a:solidFill>
                <a:schemeClr val="tx1">
                  <a:lumMod val="50000"/>
                </a:schemeClr>
              </a:solidFill>
            </a:rPr>
            <a:t/>
          </a:r>
          <a:br>
            <a:rPr lang="en-US" sz="1200" dirty="0" smtClean="0">
              <a:solidFill>
                <a:schemeClr val="tx1">
                  <a:lumMod val="50000"/>
                </a:schemeClr>
              </a:solidFill>
            </a:rPr>
          </a:br>
          <a:r>
            <a:rPr lang="en-US" sz="1000" dirty="0" smtClean="0">
              <a:solidFill>
                <a:schemeClr val="tx1">
                  <a:lumMod val="50000"/>
                </a:schemeClr>
              </a:solidFill>
            </a:rPr>
            <a:t>A placeholder for text for more information</a:t>
          </a:r>
          <a:endParaRPr lang="en-US" sz="1000" dirty="0">
            <a:solidFill>
              <a:schemeClr val="tx1">
                <a:lumMod val="50000"/>
              </a:schemeClr>
            </a:solidFill>
          </a:endParaRPr>
        </a:p>
      </dgm:t>
    </dgm:pt>
    <dgm:pt modelId="{100D6B2D-0EF7-4E03-8E09-DA47F271BE5B}" type="parTrans" cxnId="{8AA65C55-54C6-45C5-8F48-6A5A9350A275}">
      <dgm:prSet/>
      <dgm:spPr/>
      <dgm:t>
        <a:bodyPr/>
        <a:lstStyle/>
        <a:p>
          <a:endParaRPr lang="en-US"/>
        </a:p>
      </dgm:t>
    </dgm:pt>
    <dgm:pt modelId="{9EC9805F-28C4-47DC-8DA8-3BAF38C6727B}" type="sibTrans" cxnId="{8AA65C55-54C6-45C5-8F48-6A5A9350A275}">
      <dgm:prSet/>
      <dgm:spPr>
        <a:ln w="22225">
          <a:solidFill>
            <a:schemeClr val="accent6"/>
          </a:solidFill>
        </a:ln>
        <a:scene3d>
          <a:camera prst="orthographicFront"/>
          <a:lightRig rig="threePt" dir="t"/>
        </a:scene3d>
        <a:sp3d/>
      </dgm:spPr>
      <dgm:t>
        <a:bodyPr/>
        <a:lstStyle/>
        <a:p>
          <a:endParaRPr lang="en-US"/>
        </a:p>
      </dgm:t>
    </dgm:pt>
    <dgm:pt modelId="{BA8CDF2A-B8C2-48E1-B50E-6F3E19CCC8E1}">
      <dgm:prSet phldrT="[Text]" custT="1"/>
      <dgm:spPr>
        <a:solidFill>
          <a:schemeClr val="accent1">
            <a:lumMod val="50000"/>
            <a:lumOff val="50000"/>
          </a:schemeClr>
        </a:solidFill>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solidFill>
                <a:schemeClr val="tx1">
                  <a:lumMod val="50000"/>
                </a:schemeClr>
              </a:solidFill>
            </a:rPr>
            <a:t>Process 3</a:t>
          </a:r>
          <a:r>
            <a:rPr lang="en-US" sz="1200" dirty="0" smtClean="0">
              <a:solidFill>
                <a:schemeClr val="tx1">
                  <a:lumMod val="50000"/>
                </a:schemeClr>
              </a:solidFill>
            </a:rPr>
            <a:t/>
          </a:r>
          <a:br>
            <a:rPr lang="en-US" sz="1200" dirty="0" smtClean="0">
              <a:solidFill>
                <a:schemeClr val="tx1">
                  <a:lumMod val="50000"/>
                </a:schemeClr>
              </a:solidFill>
            </a:rPr>
          </a:br>
          <a:r>
            <a:rPr lang="en-US" sz="1000" dirty="0" smtClean="0">
              <a:solidFill>
                <a:schemeClr val="tx1">
                  <a:lumMod val="50000"/>
                </a:schemeClr>
              </a:solidFill>
            </a:rPr>
            <a:t>A placeholder for text for more information</a:t>
          </a:r>
          <a:endParaRPr lang="en-US" sz="1000" dirty="0">
            <a:solidFill>
              <a:schemeClr val="tx1">
                <a:lumMod val="50000"/>
              </a:schemeClr>
            </a:solidFill>
          </a:endParaRPr>
        </a:p>
      </dgm:t>
    </dgm:pt>
    <dgm:pt modelId="{93EDB3B8-887E-4BF6-BF3F-53FA9A6687FD}" type="parTrans" cxnId="{A1A5AC90-1A45-4FFF-9FF1-B2984A605643}">
      <dgm:prSet/>
      <dgm:spPr/>
      <dgm:t>
        <a:bodyPr/>
        <a:lstStyle/>
        <a:p>
          <a:endParaRPr lang="en-US"/>
        </a:p>
      </dgm:t>
    </dgm:pt>
    <dgm:pt modelId="{C3D05DA7-3FAD-4AF3-B06F-22F3AAF4883A}" type="sibTrans" cxnId="{A1A5AC90-1A45-4FFF-9FF1-B2984A605643}">
      <dgm:prSet/>
      <dgm:spPr>
        <a:ln w="22225">
          <a:solidFill>
            <a:schemeClr val="accent6"/>
          </a:solidFill>
        </a:ln>
        <a:scene3d>
          <a:camera prst="orthographicFront"/>
          <a:lightRig rig="threePt" dir="t"/>
        </a:scene3d>
        <a:sp3d/>
      </dgm:spPr>
      <dgm:t>
        <a:bodyPr/>
        <a:lstStyle/>
        <a:p>
          <a:endParaRPr lang="en-US"/>
        </a:p>
      </dgm:t>
    </dgm:pt>
    <dgm:pt modelId="{A04D31D4-0557-4535-A7E5-75B85FF83846}">
      <dgm:prSet phldrT="[Text]" custT="1"/>
      <dgm:spPr>
        <a:solidFill>
          <a:schemeClr val="accent1">
            <a:lumMod val="75000"/>
            <a:lumOff val="25000"/>
          </a:schemeClr>
        </a:solidFill>
        <a:ln>
          <a:solidFill>
            <a:schemeClr val="accent4">
              <a:lumMod val="75000"/>
              <a:alpha val="33000"/>
            </a:schemeClr>
          </a:solidFill>
        </a:ln>
        <a:effectLst>
          <a:outerShdw blurRad="50800" dist="38100" dir="2700000" algn="tl" rotWithShape="0">
            <a:prstClr val="black">
              <a:alpha val="40000"/>
            </a:prstClr>
          </a:outerShdw>
        </a:effectLst>
        <a:scene3d>
          <a:camera prst="orthographicFront"/>
          <a:lightRig rig="threePt" dir="t"/>
        </a:scene3d>
        <a:sp3d/>
      </dgm:spPr>
      <dgm:t>
        <a:bodyPr/>
        <a:lstStyle/>
        <a:p>
          <a:r>
            <a:rPr lang="en-US" sz="1400" b="1" dirty="0" smtClean="0">
              <a:solidFill>
                <a:schemeClr val="tx1">
                  <a:lumMod val="50000"/>
                </a:schemeClr>
              </a:solidFill>
            </a:rPr>
            <a:t>Process 4</a:t>
          </a:r>
          <a:r>
            <a:rPr lang="en-US" sz="1000" dirty="0" smtClean="0">
              <a:solidFill>
                <a:schemeClr val="tx1">
                  <a:lumMod val="50000"/>
                </a:schemeClr>
              </a:solidFill>
            </a:rPr>
            <a:t/>
          </a:r>
          <a:br>
            <a:rPr lang="en-US" sz="1000" dirty="0" smtClean="0">
              <a:solidFill>
                <a:schemeClr val="tx1">
                  <a:lumMod val="50000"/>
                </a:schemeClr>
              </a:solidFill>
            </a:rPr>
          </a:br>
          <a:r>
            <a:rPr lang="en-US" sz="1000" dirty="0" smtClean="0">
              <a:solidFill>
                <a:schemeClr val="tx1">
                  <a:lumMod val="50000"/>
                </a:schemeClr>
              </a:solidFill>
            </a:rPr>
            <a:t>A placeholder for text for more information</a:t>
          </a:r>
          <a:endParaRPr lang="en-US" sz="1000" dirty="0">
            <a:solidFill>
              <a:schemeClr val="tx1">
                <a:lumMod val="50000"/>
              </a:schemeClr>
            </a:solidFill>
          </a:endParaRPr>
        </a:p>
      </dgm:t>
    </dgm:pt>
    <dgm:pt modelId="{817C99DB-9CA6-41F2-8E6B-2CC3D7201AEB}" type="parTrans" cxnId="{058C4DE0-21C2-4BCD-AD33-401E1664B893}">
      <dgm:prSet/>
      <dgm:spPr/>
      <dgm:t>
        <a:bodyPr/>
        <a:lstStyle/>
        <a:p>
          <a:endParaRPr lang="en-US"/>
        </a:p>
      </dgm:t>
    </dgm:pt>
    <dgm:pt modelId="{05E82A5A-80FC-46C1-B1C8-BF252B91A5A0}" type="sibTrans" cxnId="{058C4DE0-21C2-4BCD-AD33-401E1664B893}">
      <dgm:prSet/>
      <dgm:spPr/>
      <dgm:t>
        <a:bodyPr/>
        <a:lstStyle/>
        <a:p>
          <a:endParaRPr lang="en-US"/>
        </a:p>
      </dgm:t>
    </dgm:pt>
    <dgm:pt modelId="{509989BB-F89E-45CD-8D16-81D606BC7889}" type="pres">
      <dgm:prSet presAssocID="{DD355DBC-0910-4E92-B118-F6DA60C0F792}" presName="diagram" presStyleCnt="0">
        <dgm:presLayoutVars>
          <dgm:dir/>
          <dgm:resizeHandles val="exact"/>
        </dgm:presLayoutVars>
      </dgm:prSet>
      <dgm:spPr/>
      <dgm:t>
        <a:bodyPr/>
        <a:lstStyle/>
        <a:p>
          <a:endParaRPr lang="en-US"/>
        </a:p>
      </dgm:t>
    </dgm:pt>
    <dgm:pt modelId="{AF93C28F-F665-4EB3-92CB-3D5DEF3624EB}" type="pres">
      <dgm:prSet presAssocID="{8C44737D-7C89-484B-99F7-723ABB126806}" presName="node" presStyleLbl="node1" presStyleIdx="0" presStyleCnt="4">
        <dgm:presLayoutVars>
          <dgm:bulletEnabled val="1"/>
        </dgm:presLayoutVars>
      </dgm:prSet>
      <dgm:spPr>
        <a:prstGeom prst="ellipse">
          <a:avLst/>
        </a:prstGeom>
      </dgm:spPr>
      <dgm:t>
        <a:bodyPr/>
        <a:lstStyle/>
        <a:p>
          <a:endParaRPr lang="en-US"/>
        </a:p>
      </dgm:t>
    </dgm:pt>
    <dgm:pt modelId="{3BF34B71-F20A-49F2-B5DD-E97C900D4449}" type="pres">
      <dgm:prSet presAssocID="{527EBBDF-5C5E-4D1A-A241-C63EBDB6BFC2}" presName="sibTrans" presStyleCnt="0"/>
      <dgm:spPr/>
    </dgm:pt>
    <dgm:pt modelId="{3D0178DA-20F9-4DC0-8F01-052147A3241D}" type="pres">
      <dgm:prSet presAssocID="{C592B503-4712-49ED-8888-B433D6CEE9DE}" presName="node" presStyleLbl="node1" presStyleIdx="1" presStyleCnt="4">
        <dgm:presLayoutVars>
          <dgm:bulletEnabled val="1"/>
        </dgm:presLayoutVars>
      </dgm:prSet>
      <dgm:spPr>
        <a:prstGeom prst="ellipse">
          <a:avLst/>
        </a:prstGeom>
      </dgm:spPr>
      <dgm:t>
        <a:bodyPr/>
        <a:lstStyle/>
        <a:p>
          <a:endParaRPr lang="en-US"/>
        </a:p>
      </dgm:t>
    </dgm:pt>
    <dgm:pt modelId="{539A14C3-E40D-4F36-950C-9507F2385F49}" type="pres">
      <dgm:prSet presAssocID="{9EC9805F-28C4-47DC-8DA8-3BAF38C6727B}" presName="sibTrans" presStyleCnt="0"/>
      <dgm:spPr/>
    </dgm:pt>
    <dgm:pt modelId="{27EF5ADA-9A70-400A-A506-B28881C87A16}" type="pres">
      <dgm:prSet presAssocID="{BA8CDF2A-B8C2-48E1-B50E-6F3E19CCC8E1}" presName="node" presStyleLbl="node1" presStyleIdx="2" presStyleCnt="4">
        <dgm:presLayoutVars>
          <dgm:bulletEnabled val="1"/>
        </dgm:presLayoutVars>
      </dgm:prSet>
      <dgm:spPr>
        <a:prstGeom prst="ellipse">
          <a:avLst/>
        </a:prstGeom>
      </dgm:spPr>
      <dgm:t>
        <a:bodyPr/>
        <a:lstStyle/>
        <a:p>
          <a:endParaRPr lang="en-US"/>
        </a:p>
      </dgm:t>
    </dgm:pt>
    <dgm:pt modelId="{153E61FA-9B56-4F26-B845-CF592EB55257}" type="pres">
      <dgm:prSet presAssocID="{C3D05DA7-3FAD-4AF3-B06F-22F3AAF4883A}" presName="sibTrans" presStyleCnt="0"/>
      <dgm:spPr/>
    </dgm:pt>
    <dgm:pt modelId="{CBA2F299-3E3D-44C5-8CB8-E6A30A185C95}" type="pres">
      <dgm:prSet presAssocID="{A04D31D4-0557-4535-A7E5-75B85FF83846}" presName="node" presStyleLbl="node1" presStyleIdx="3" presStyleCnt="4">
        <dgm:presLayoutVars>
          <dgm:bulletEnabled val="1"/>
        </dgm:presLayoutVars>
      </dgm:prSet>
      <dgm:spPr>
        <a:prstGeom prst="ellipse">
          <a:avLst/>
        </a:prstGeom>
      </dgm:spPr>
      <dgm:t>
        <a:bodyPr/>
        <a:lstStyle/>
        <a:p>
          <a:endParaRPr lang="en-US"/>
        </a:p>
      </dgm:t>
    </dgm:pt>
  </dgm:ptLst>
  <dgm:cxnLst>
    <dgm:cxn modelId="{4F2DF503-5D4E-4EB5-B432-597A6CCAC76A}" type="presOf" srcId="{C592B503-4712-49ED-8888-B433D6CEE9DE}" destId="{3D0178DA-20F9-4DC0-8F01-052147A3241D}" srcOrd="0" destOrd="0" presId="urn:microsoft.com/office/officeart/2005/8/layout/default#1"/>
    <dgm:cxn modelId="{8AA65C55-54C6-45C5-8F48-6A5A9350A275}" srcId="{DD355DBC-0910-4E92-B118-F6DA60C0F792}" destId="{C592B503-4712-49ED-8888-B433D6CEE9DE}" srcOrd="1" destOrd="0" parTransId="{100D6B2D-0EF7-4E03-8E09-DA47F271BE5B}" sibTransId="{9EC9805F-28C4-47DC-8DA8-3BAF38C6727B}"/>
    <dgm:cxn modelId="{A1A5AC90-1A45-4FFF-9FF1-B2984A605643}" srcId="{DD355DBC-0910-4E92-B118-F6DA60C0F792}" destId="{BA8CDF2A-B8C2-48E1-B50E-6F3E19CCC8E1}" srcOrd="2" destOrd="0" parTransId="{93EDB3B8-887E-4BF6-BF3F-53FA9A6687FD}" sibTransId="{C3D05DA7-3FAD-4AF3-B06F-22F3AAF4883A}"/>
    <dgm:cxn modelId="{058C4DE0-21C2-4BCD-AD33-401E1664B893}" srcId="{DD355DBC-0910-4E92-B118-F6DA60C0F792}" destId="{A04D31D4-0557-4535-A7E5-75B85FF83846}" srcOrd="3" destOrd="0" parTransId="{817C99DB-9CA6-41F2-8E6B-2CC3D7201AEB}" sibTransId="{05E82A5A-80FC-46C1-B1C8-BF252B91A5A0}"/>
    <dgm:cxn modelId="{C43B84D4-E67E-4928-A94F-518296C2C467}" type="presOf" srcId="{A04D31D4-0557-4535-A7E5-75B85FF83846}" destId="{CBA2F299-3E3D-44C5-8CB8-E6A30A185C95}" srcOrd="0" destOrd="0" presId="urn:microsoft.com/office/officeart/2005/8/layout/default#1"/>
    <dgm:cxn modelId="{EAEA00DA-A9DD-4E55-8D2E-778377F667BE}" type="presOf" srcId="{DD355DBC-0910-4E92-B118-F6DA60C0F792}" destId="{509989BB-F89E-45CD-8D16-81D606BC7889}" srcOrd="0" destOrd="0" presId="urn:microsoft.com/office/officeart/2005/8/layout/default#1"/>
    <dgm:cxn modelId="{314DF246-5FB0-4C0A-8F89-51C3AA349791}" srcId="{DD355DBC-0910-4E92-B118-F6DA60C0F792}" destId="{8C44737D-7C89-484B-99F7-723ABB126806}" srcOrd="0" destOrd="0" parTransId="{7F2AA70F-07F2-44CE-8DF6-4315B1BE784A}" sibTransId="{527EBBDF-5C5E-4D1A-A241-C63EBDB6BFC2}"/>
    <dgm:cxn modelId="{9070173A-64C7-4219-A941-07E8A64CEF5C}" type="presOf" srcId="{8C44737D-7C89-484B-99F7-723ABB126806}" destId="{AF93C28F-F665-4EB3-92CB-3D5DEF3624EB}" srcOrd="0" destOrd="0" presId="urn:microsoft.com/office/officeart/2005/8/layout/default#1"/>
    <dgm:cxn modelId="{A84AD7F3-AB8A-4951-AE35-99E378306729}" type="presOf" srcId="{BA8CDF2A-B8C2-48E1-B50E-6F3E19CCC8E1}" destId="{27EF5ADA-9A70-400A-A506-B28881C87A16}" srcOrd="0" destOrd="0" presId="urn:microsoft.com/office/officeart/2005/8/layout/default#1"/>
    <dgm:cxn modelId="{E8BC309E-2D40-4EDA-AC89-59BE5AA7F45C}" type="presParOf" srcId="{509989BB-F89E-45CD-8D16-81D606BC7889}" destId="{AF93C28F-F665-4EB3-92CB-3D5DEF3624EB}" srcOrd="0" destOrd="0" presId="urn:microsoft.com/office/officeart/2005/8/layout/default#1"/>
    <dgm:cxn modelId="{57C262F7-41F4-4B19-A5A6-0136A9D2E3B0}" type="presParOf" srcId="{509989BB-F89E-45CD-8D16-81D606BC7889}" destId="{3BF34B71-F20A-49F2-B5DD-E97C900D4449}" srcOrd="1" destOrd="0" presId="urn:microsoft.com/office/officeart/2005/8/layout/default#1"/>
    <dgm:cxn modelId="{8072D224-48F2-4E03-9539-DAF7BE1F40DA}" type="presParOf" srcId="{509989BB-F89E-45CD-8D16-81D606BC7889}" destId="{3D0178DA-20F9-4DC0-8F01-052147A3241D}" srcOrd="2" destOrd="0" presId="urn:microsoft.com/office/officeart/2005/8/layout/default#1"/>
    <dgm:cxn modelId="{F164CD46-CB49-47DF-8241-D6847356E96C}" type="presParOf" srcId="{509989BB-F89E-45CD-8D16-81D606BC7889}" destId="{539A14C3-E40D-4F36-950C-9507F2385F49}" srcOrd="3" destOrd="0" presId="urn:microsoft.com/office/officeart/2005/8/layout/default#1"/>
    <dgm:cxn modelId="{27D9C7DB-24D4-4218-8825-FF3D0646592F}" type="presParOf" srcId="{509989BB-F89E-45CD-8D16-81D606BC7889}" destId="{27EF5ADA-9A70-400A-A506-B28881C87A16}" srcOrd="4" destOrd="0" presId="urn:microsoft.com/office/officeart/2005/8/layout/default#1"/>
    <dgm:cxn modelId="{0437AA46-B417-46A0-AE8A-2AC4AA42179F}" type="presParOf" srcId="{509989BB-F89E-45CD-8D16-81D606BC7889}" destId="{153E61FA-9B56-4F26-B845-CF592EB55257}" srcOrd="5" destOrd="0" presId="urn:microsoft.com/office/officeart/2005/8/layout/default#1"/>
    <dgm:cxn modelId="{91E9885A-AFAC-42BC-BB9B-89A2E98EFC3E}" type="presParOf" srcId="{509989BB-F89E-45CD-8D16-81D606BC7889}" destId="{CBA2F299-3E3D-44C5-8CB8-E6A30A185C95}" srcOrd="6" destOrd="0" presId="urn:microsoft.com/office/officeart/2005/8/layout/default#1"/>
  </dgm:cxnLst>
  <dgm:bg>
    <a:noFill/>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9/25/2010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p14="http://schemas.microsoft.com/office/powerpoint/2010/main" val="3253864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9/25/2010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p14="http://schemas.microsoft.com/office/powerpoint/2010/main" val="159244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704472"/>
            <a:ext cx="8686800" cy="860425"/>
          </a:xfrm>
        </p:spPr>
        <p:txBody>
          <a:bodyPr anchor="b" anchorCtr="0"/>
          <a:lstStyle>
            <a:lvl1pPr algn="ctr">
              <a:defRPr sz="4400">
                <a:solidFill>
                  <a:schemeClr val="tx2">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5486400"/>
            <a:ext cx="8686800" cy="800100"/>
          </a:xfrm>
        </p:spPr>
        <p:txBody>
          <a:bodyPr>
            <a:normAutofit/>
          </a:bodyPr>
          <a:lstStyle>
            <a:lvl1pPr marL="0" indent="0" algn="ctr">
              <a:buNone/>
              <a:defRPr sz="20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3"/>
          </p:nvPr>
        </p:nvSpPr>
        <p:spPr>
          <a:xfrm>
            <a:off x="6172200" y="6569075"/>
            <a:ext cx="2895600" cy="365125"/>
          </a:xfrm>
          <a:prstGeom prst="rect">
            <a:avLst/>
          </a:prstGeom>
        </p:spPr>
        <p:txBody>
          <a:bodyPr/>
          <a:lstStyle>
            <a:lvl1pPr algn="r">
              <a:defRPr sz="900">
                <a:solidFill>
                  <a:schemeClr val="bg1">
                    <a:lumMod val="20000"/>
                    <a:lumOff val="80000"/>
                  </a:schemeClr>
                </a:solidFill>
                <a:latin typeface="Segoe UI" pitchFamily="34" charset="0"/>
                <a:cs typeface="Segoe UI" pitchFamily="34" charset="0"/>
              </a:defRPr>
            </a:lvl1p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9850" y="1752600"/>
            <a:ext cx="4180938" cy="38264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5487" y="17526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
        <p:nvSpPr>
          <p:cNvPr id="15" name="Text Placeholder 10"/>
          <p:cNvSpPr>
            <a:spLocks noGrp="1"/>
          </p:cNvSpPr>
          <p:nvPr>
            <p:ph type="body" sz="quarter" idx="13"/>
          </p:nvPr>
        </p:nvSpPr>
        <p:spPr>
          <a:xfrm>
            <a:off x="1600200" y="974400"/>
            <a:ext cx="70866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81600"/>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0" y="381000"/>
            <a:ext cx="9144000" cy="4724400"/>
          </a:xfrm>
          <a:ln w="19050">
            <a:solidFill>
              <a:schemeClr val="tx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486401"/>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a:xfrm>
            <a:off x="5867400" y="6400800"/>
            <a:ext cx="2895600" cy="365125"/>
          </a:xfrm>
        </p:spPr>
        <p:txBody>
          <a:body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00199"/>
            <a:ext cx="8305800" cy="4525965"/>
          </a:xfrm>
        </p:spPr>
        <p:txBody>
          <a:bodyPr/>
          <a:lstStyle>
            <a:lvl1pPr marL="173038" indent="-173038">
              <a:lnSpc>
                <a:spcPts val="2600"/>
              </a:lnSpc>
              <a:buFont typeface="Arial" pitchFamily="34" charset="0"/>
              <a:buChar char="•"/>
              <a:defRPr sz="2400" b="0"/>
            </a:lvl1pPr>
            <a:lvl2pPr marL="684213" indent="-227013">
              <a:lnSpc>
                <a:spcPts val="2600"/>
              </a:lnSpc>
              <a:defRPr sz="2000"/>
            </a:lvl2pPr>
            <a:lvl3pPr marL="1087438" indent="-173038">
              <a:lnSpc>
                <a:spcPts val="2600"/>
              </a:lnSpc>
              <a:defRPr sz="1800"/>
            </a:lvl3pPr>
            <a:lvl4pPr marL="1541463" indent="-169863">
              <a:lnSpc>
                <a:spcPts val="2600"/>
              </a:lnSpc>
              <a:defRPr sz="1600"/>
            </a:lvl4pPr>
            <a:lvl5pPr marL="2001838" indent="-173038">
              <a:lnSpc>
                <a:spcPts val="26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1371600" y="990600"/>
            <a:ext cx="73914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1905000" y="321564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Text Placeholder 10"/>
          <p:cNvSpPr>
            <a:spLocks noGrp="1"/>
          </p:cNvSpPr>
          <p:nvPr>
            <p:ph type="body" sz="quarter" idx="13"/>
          </p:nvPr>
        </p:nvSpPr>
        <p:spPr>
          <a:xfrm>
            <a:off x="1197600" y="914400"/>
            <a:ext cx="7870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1905000" y="1447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1905000" y="233172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1905000" y="409956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1905000" y="498348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1905000" y="58674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85800" y="1600201"/>
            <a:ext cx="4038600" cy="4525964"/>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1273800" y="974400"/>
            <a:ext cx="7565400" cy="457200"/>
          </a:xfrm>
        </p:spPr>
        <p:txBody>
          <a:bodyPr>
            <a:normAutofit/>
          </a:bodyPr>
          <a:lstStyle>
            <a:lvl1pPr>
              <a:buFontTx/>
              <a:buNone/>
              <a:defRPr sz="2400"/>
            </a:lvl1pPr>
          </a:lstStyle>
          <a:p>
            <a:pPr lvl="0"/>
            <a:r>
              <a:rPr lang="en-US" smtClean="0"/>
              <a:t>Click to edit Master text styles</a:t>
            </a:r>
          </a:p>
        </p:txBody>
      </p:sp>
      <p:sp>
        <p:nvSpPr>
          <p:cNvPr id="8" name="Content Placeholder 3"/>
          <p:cNvSpPr>
            <a:spLocks noGrp="1"/>
          </p:cNvSpPr>
          <p:nvPr>
            <p:ph sz="half" idx="2"/>
          </p:nvPr>
        </p:nvSpPr>
        <p:spPr>
          <a:xfrm>
            <a:off x="4876800" y="1600201"/>
            <a:ext cx="4038600" cy="4525964"/>
          </a:xfrm>
          <a:ln w="19050">
            <a:solidFill>
              <a:schemeClr val="tx2"/>
            </a:solidFill>
          </a:ln>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762000" y="1752600"/>
            <a:ext cx="2362200" cy="1524000"/>
          </a:xfrm>
          <a:ln w="19050">
            <a:solidFill>
              <a:schemeClr val="tx2"/>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3276600" y="1752601"/>
            <a:ext cx="54102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762000" y="3611999"/>
            <a:ext cx="2362200" cy="1524000"/>
          </a:xfrm>
          <a:ln w="19050">
            <a:solidFill>
              <a:schemeClr val="tx2"/>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3276600" y="3612000"/>
            <a:ext cx="54102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1447800" y="974400"/>
            <a:ext cx="73368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6096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3909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1722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609600" y="1752601"/>
            <a:ext cx="2743200" cy="1706563"/>
          </a:xfrm>
          <a:ln w="19050">
            <a:solidFill>
              <a:schemeClr val="tx2"/>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390900" y="1752601"/>
            <a:ext cx="2743200" cy="1706563"/>
          </a:xfrm>
          <a:ln w="19050">
            <a:solidFill>
              <a:schemeClr val="tx2"/>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172200" y="1752601"/>
            <a:ext cx="2743200" cy="1706563"/>
          </a:xfrm>
          <a:ln w="19050">
            <a:solidFill>
              <a:schemeClr val="tx2"/>
            </a:solidFill>
          </a:ln>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1350000" y="974400"/>
            <a:ext cx="74130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752601"/>
            <a:ext cx="4038600" cy="304801"/>
          </a:xfrm>
          <a:solidFill>
            <a:schemeClr val="accent2">
              <a:alpha val="39000"/>
            </a:schemeClr>
          </a:solidFill>
        </p:spPr>
        <p:txBody>
          <a:bodyPr tIns="274320" anchor="b">
            <a:noAutofit/>
          </a:bodyPr>
          <a:lstStyle>
            <a:lvl1pPr marL="0" indent="0">
              <a:buNone/>
              <a:defRPr sz="1800" b="1" cap="all" baseline="0">
                <a:solidFill>
                  <a:schemeClr val="bg2">
                    <a:lumMod val="1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057401"/>
            <a:ext cx="4038600" cy="4068763"/>
          </a:xfrm>
        </p:spPr>
        <p:txBody>
          <a:bodyPr/>
          <a:lstStyle>
            <a:lvl1pPr>
              <a:lnSpc>
                <a:spcPct val="100000"/>
              </a:lnSpc>
              <a:buClr>
                <a:schemeClr val="accent1">
                  <a:lumMod val="20000"/>
                  <a:lumOff val="80000"/>
                </a:schemeClr>
              </a:buClr>
              <a:defRPr sz="2000"/>
            </a:lvl1pPr>
            <a:lvl2pPr>
              <a:lnSpc>
                <a:spcPct val="100000"/>
              </a:lnSpc>
              <a:buClr>
                <a:schemeClr val="accent1">
                  <a:lumMod val="20000"/>
                  <a:lumOff val="80000"/>
                </a:schemeClr>
              </a:buClr>
              <a:defRPr sz="2000"/>
            </a:lvl2pPr>
            <a:lvl3pPr>
              <a:lnSpc>
                <a:spcPct val="100000"/>
              </a:lnSpc>
              <a:buClr>
                <a:schemeClr val="accent1">
                  <a:lumMod val="20000"/>
                  <a:lumOff val="80000"/>
                </a:schemeClr>
              </a:buClr>
              <a:defRPr sz="1800"/>
            </a:lvl3pPr>
            <a:lvl4pPr>
              <a:lnSpc>
                <a:spcPct val="100000"/>
              </a:lnSpc>
              <a:buClr>
                <a:schemeClr val="accent1">
                  <a:lumMod val="20000"/>
                  <a:lumOff val="80000"/>
                </a:schemeClr>
              </a:buClr>
              <a:defRPr sz="1600"/>
            </a:lvl4pPr>
            <a:lvl5pPr>
              <a:lnSpc>
                <a:spcPct val="100000"/>
              </a:lnSpc>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795839" y="2057401"/>
            <a:ext cx="4041775" cy="4068763"/>
          </a:xfrm>
        </p:spPr>
        <p:txBody>
          <a:bodyPr/>
          <a:lstStyle>
            <a:lvl1pPr>
              <a:buClr>
                <a:schemeClr val="accent1">
                  <a:lumMod val="20000"/>
                  <a:lumOff val="80000"/>
                </a:schemeClr>
              </a:buClr>
              <a:defRPr sz="2000"/>
            </a:lvl1pPr>
            <a:lvl2pPr>
              <a:buClr>
                <a:schemeClr val="accent1">
                  <a:lumMod val="20000"/>
                  <a:lumOff val="80000"/>
                </a:schemeClr>
              </a:buClr>
              <a:defRPr sz="2000"/>
            </a:lvl2pPr>
            <a:lvl3pPr>
              <a:buClr>
                <a:schemeClr val="accent1">
                  <a:lumMod val="20000"/>
                  <a:lumOff val="80000"/>
                </a:schemeClr>
              </a:buClr>
              <a:defRPr sz="1800"/>
            </a:lvl3pPr>
            <a:lvl4pPr>
              <a:buClr>
                <a:schemeClr val="accent1">
                  <a:lumMod val="20000"/>
                  <a:lumOff val="80000"/>
                </a:schemeClr>
              </a:buClr>
              <a:defRPr sz="1600"/>
            </a:lvl4pPr>
            <a:lvl5pPr>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799012" y="1752602"/>
            <a:ext cx="4040188" cy="304801"/>
          </a:xfrm>
          <a:solidFill>
            <a:schemeClr val="accent2">
              <a:alpha val="39000"/>
            </a:schemeClr>
          </a:solidFill>
        </p:spPr>
        <p:txBody>
          <a:bodyPr tIns="274320" anchor="b">
            <a:noAutofit/>
          </a:bodyPr>
          <a:lstStyle>
            <a:lvl1pPr marL="0" indent="0">
              <a:buNone/>
              <a:defRPr sz="1800" b="1" cap="all" baseline="0">
                <a:solidFill>
                  <a:schemeClr val="bg2">
                    <a:lumMod val="1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5800" y="410837"/>
            <a:ext cx="76272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28600" y="1066801"/>
            <a:ext cx="76272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172200" y="6569075"/>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57" r:id="rId12"/>
  </p:sldLayoutIdLst>
  <p:hf sldNum="0" hdr="0" ftr="0" dt="0"/>
  <p:txStyles>
    <p:titleStyle>
      <a:lvl1pPr algn="l" defTabSz="914400" rtl="0" eaLnBrk="1" latinLnBrk="0" hangingPunct="1">
        <a:spcBef>
          <a:spcPct val="0"/>
        </a:spcBef>
        <a:buNone/>
        <a:defRPr sz="3600" b="1" kern="1200" baseline="0">
          <a:solidFill>
            <a:schemeClr val="tx2">
              <a:lumMod val="75000"/>
            </a:schemeClr>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32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8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presentermedia.com/mspp.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tx2"/>
                </a:solidFill>
              </a:rPr>
              <a:t>Financial  Puzzle</a:t>
            </a:r>
            <a:endParaRPr lang="en-US" dirty="0">
              <a:solidFill>
                <a:schemeClr val="tx2"/>
              </a:solidFill>
            </a:endParaRPr>
          </a:p>
        </p:txBody>
      </p:sp>
      <p:sp>
        <p:nvSpPr>
          <p:cNvPr id="3" name="Subtitle 2"/>
          <p:cNvSpPr>
            <a:spLocks noGrp="1"/>
          </p:cNvSpPr>
          <p:nvPr>
            <p:ph type="subTitle" idx="1"/>
          </p:nvPr>
        </p:nvSpPr>
        <p:spPr/>
        <p:txBody>
          <a:bodyPr/>
          <a:lstStyle/>
          <a:p>
            <a:r>
              <a:rPr lang="en-US" dirty="0" smtClean="0"/>
              <a:t>Presenter Name</a:t>
            </a:r>
            <a:endParaRPr lang="en-US" b="1" dirty="0"/>
          </a:p>
        </p:txBody>
      </p:sp>
      <p:sp>
        <p:nvSpPr>
          <p:cNvPr id="4" name="TextBox 3"/>
          <p:cNvSpPr txBox="1"/>
          <p:nvPr/>
        </p:nvSpPr>
        <p:spPr>
          <a:xfrm>
            <a:off x="6705600" y="6019800"/>
            <a:ext cx="2362200" cy="228600"/>
          </a:xfrm>
          <a:prstGeom prst="rect">
            <a:avLst/>
          </a:prstGeom>
        </p:spPr>
        <p:txBody>
          <a:bodyPr vert="horz" wrap="square" lIns="91440" tIns="45720" rIns="91440" bIns="45720" rtlCol="0" anchor="ctr">
            <a:normAutofit fontScale="47500" lnSpcReduction="20000"/>
          </a:bodyPr>
          <a:lstStyle/>
          <a:p>
            <a:pPr>
              <a:spcBef>
                <a:spcPct val="0"/>
              </a:spcBef>
            </a:pPr>
            <a:r>
              <a:rPr lang="en-US" sz="2400" dirty="0"/>
              <a:t>By </a:t>
            </a:r>
            <a:r>
              <a:rPr lang="en-US" sz="2400" b="1" dirty="0">
                <a:hlinkClick r:id="rId2"/>
              </a:rPr>
              <a:t>PresenterMedia.com</a:t>
            </a: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Bar Graph Page Layout</a:t>
            </a:r>
            <a:endParaRPr lang="en-US" dirty="0"/>
          </a:p>
        </p:txBody>
      </p:sp>
      <p:sp>
        <p:nvSpPr>
          <p:cNvPr id="5" name="Text Placeholder 4"/>
          <p:cNvSpPr>
            <a:spLocks noGrp="1"/>
          </p:cNvSpPr>
          <p:nvPr>
            <p:ph type="body" sz="quarter" idx="13"/>
          </p:nvPr>
        </p:nvSpPr>
        <p:spPr/>
        <p:txBody>
          <a:bodyPr/>
          <a:lstStyle/>
          <a:p>
            <a:r>
              <a:rPr lang="en-US" smtClean="0"/>
              <a:t>A Second Line of text may go here</a:t>
            </a:r>
            <a:endParaRPr lang="en-US" dirty="0"/>
          </a:p>
        </p:txBody>
      </p:sp>
      <p:graphicFrame>
        <p:nvGraphicFramePr>
          <p:cNvPr id="10" name="Content Placeholder 5"/>
          <p:cNvGraphicFramePr>
            <a:graphicFrameLocks/>
          </p:cNvGraphicFramePr>
          <p:nvPr/>
        </p:nvGraphicFramePr>
        <p:xfrm>
          <a:off x="3886200" y="1447800"/>
          <a:ext cx="4730750" cy="47243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3657600" y="1447800"/>
          <a:ext cx="5111750" cy="46783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Pie Graph Page Layout</a:t>
            </a:r>
            <a:endParaRPr lang="en-US" dirty="0"/>
          </a:p>
        </p:txBody>
      </p:sp>
      <p:sp>
        <p:nvSpPr>
          <p:cNvPr id="5" name="Text Placeholder 4"/>
          <p:cNvSpPr>
            <a:spLocks noGrp="1"/>
          </p:cNvSpPr>
          <p:nvPr>
            <p:ph type="body" sz="quarter" idx="13"/>
          </p:nvPr>
        </p:nvSpPr>
        <p:spPr/>
        <p:txBody>
          <a:bodyPr/>
          <a:lstStyle/>
          <a:p>
            <a:r>
              <a:rPr lang="en-US" dirty="0" smtClean="0"/>
              <a:t>PowerPoint 97 through 2007 Compatible</a:t>
            </a:r>
            <a:endParaRPr lang="en-US" dirty="0"/>
          </a:p>
        </p:txBody>
      </p:sp>
      <p:sp>
        <p:nvSpPr>
          <p:cNvPr id="12" name="24-Point Star 11"/>
          <p:cNvSpPr/>
          <p:nvPr/>
        </p:nvSpPr>
        <p:spPr>
          <a:xfrm>
            <a:off x="3581400" y="1676400"/>
            <a:ext cx="1219200" cy="1295400"/>
          </a:xfrm>
          <a:prstGeom prst="star24">
            <a:avLst/>
          </a:prstGeom>
          <a:solidFill>
            <a:schemeClr val="accent6">
              <a:lumMod val="60000"/>
              <a:lumOff val="40000"/>
            </a:schemeClr>
          </a:solidFill>
          <a:ln>
            <a:solidFill>
              <a:schemeClr val="accent6">
                <a:lumMod val="50000"/>
                <a:alpha val="4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2"/>
                </a:solidFill>
              </a:rPr>
              <a:t>You can delete these coins.</a:t>
            </a:r>
            <a:endParaRPr lang="en-US" sz="1000" dirty="0">
              <a:solidFill>
                <a:schemeClr val="tx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575050" y="1447800"/>
          <a:ext cx="5111750" cy="46783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dirty="0" smtClean="0"/>
              <a:t>Line Graph Page Layout</a:t>
            </a:r>
            <a:endParaRPr lang="en-US" dirty="0"/>
          </a:p>
        </p:txBody>
      </p:sp>
      <p:sp>
        <p:nvSpPr>
          <p:cNvPr id="5" name="Text Placeholder 4"/>
          <p:cNvSpPr>
            <a:spLocks noGrp="1"/>
          </p:cNvSpPr>
          <p:nvPr>
            <p:ph type="body" sz="quarter" idx="13"/>
          </p:nvPr>
        </p:nvSpPr>
        <p:spPr/>
        <p:txBody>
          <a:bodyPr/>
          <a:lstStyle/>
          <a:p>
            <a:r>
              <a:rPr lang="en-US" dirty="0" smtClean="0"/>
              <a:t>PowerPoint 97 through 2007 Compatible</a:t>
            </a:r>
            <a:endParaRPr lang="en-US" dirty="0"/>
          </a:p>
        </p:txBody>
      </p:sp>
      <p:sp>
        <p:nvSpPr>
          <p:cNvPr id="11" name="24-Point Star 10"/>
          <p:cNvSpPr/>
          <p:nvPr/>
        </p:nvSpPr>
        <p:spPr>
          <a:xfrm>
            <a:off x="7696200" y="914400"/>
            <a:ext cx="860612" cy="914400"/>
          </a:xfrm>
          <a:prstGeom prst="star24">
            <a:avLst/>
          </a:prstGeom>
          <a:solidFill>
            <a:schemeClr val="bg2"/>
          </a:solidFill>
          <a:ln>
            <a:solidFill>
              <a:schemeClr val="accent6">
                <a:lumMod val="50000"/>
                <a:alpha val="4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2"/>
                </a:solidFill>
                <a:latin typeface="Segoe UI" pitchFamily="34" charset="0"/>
                <a:cs typeface="Segoe UI" pitchFamily="34" charset="0"/>
              </a:rPr>
              <a:t>Star Burst</a:t>
            </a:r>
            <a:r>
              <a:rPr lang="en-US" sz="800" dirty="0" smtClean="0">
                <a:solidFill>
                  <a:schemeClr val="accent6">
                    <a:lumMod val="20000"/>
                    <a:lumOff val="80000"/>
                  </a:schemeClr>
                </a:solidFill>
                <a:latin typeface="Segoe UI" pitchFamily="34" charset="0"/>
                <a:cs typeface="Segoe UI" pitchFamily="34" charset="0"/>
              </a:rPr>
              <a:t>!</a:t>
            </a:r>
            <a:endParaRPr lang="en-US" sz="800" dirty="0">
              <a:solidFill>
                <a:schemeClr val="accent6">
                  <a:lumMod val="20000"/>
                  <a:lumOff val="80000"/>
                </a:schemeClr>
              </a:solidFill>
              <a:latin typeface="Segoe UI" pitchFamily="34" charset="0"/>
              <a:cs typeface="Segoe UI" pitchFamily="34" charset="0"/>
            </a:endParaRPr>
          </a:p>
        </p:txBody>
      </p:sp>
      <p:sp>
        <p:nvSpPr>
          <p:cNvPr id="29" name="24-Point Star 28"/>
          <p:cNvSpPr/>
          <p:nvPr/>
        </p:nvSpPr>
        <p:spPr>
          <a:xfrm>
            <a:off x="7239000" y="381000"/>
            <a:ext cx="659091" cy="700284"/>
          </a:xfrm>
          <a:prstGeom prst="star24">
            <a:avLst/>
          </a:prstGeom>
          <a:solidFill>
            <a:schemeClr val="bg2"/>
          </a:solidFill>
          <a:ln>
            <a:solidFill>
              <a:schemeClr val="accent6">
                <a:lumMod val="50000"/>
                <a:alpha val="4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solidFill>
                  <a:schemeClr val="tx2"/>
                </a:solidFill>
                <a:latin typeface="Segoe UI" pitchFamily="34" charset="0"/>
                <a:cs typeface="Segoe UI" pitchFamily="34" charset="0"/>
              </a:rPr>
              <a:t>Star Burst!</a:t>
            </a:r>
            <a:endParaRPr lang="en-US" sz="700" dirty="0">
              <a:solidFill>
                <a:schemeClr val="tx2"/>
              </a:solidFill>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3575050" y="1447800"/>
          <a:ext cx="5111750" cy="4678363"/>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utilizes features only available with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Bar Graph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sp>
        <p:nvSpPr>
          <p:cNvPr id="16" name="Pentagon 15"/>
          <p:cNvSpPr/>
          <p:nvPr/>
        </p:nvSpPr>
        <p:spPr>
          <a:xfrm>
            <a:off x="838200" y="4724400"/>
            <a:ext cx="1447800" cy="6858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accent3"/>
                </a:solidFill>
                <a:latin typeface="Segoe UI" pitchFamily="34" charset="0"/>
                <a:cs typeface="Segoe UI" pitchFamily="34" charset="0"/>
              </a:rPr>
              <a:t>A callout, this can be edited or deleted </a:t>
            </a:r>
            <a:endParaRPr lang="en-US" sz="1200" dirty="0">
              <a:solidFill>
                <a:schemeClr val="accent3"/>
              </a:solidFill>
              <a:latin typeface="Segoe UI" pitchFamily="34" charset="0"/>
              <a:cs typeface="Segoe UI" pitchFamily="34" charset="0"/>
            </a:endParaRPr>
          </a:p>
        </p:txBody>
      </p:sp>
      <p:sp>
        <p:nvSpPr>
          <p:cNvPr id="17" name="Pentagon 16"/>
          <p:cNvSpPr/>
          <p:nvPr/>
        </p:nvSpPr>
        <p:spPr>
          <a:xfrm>
            <a:off x="838200" y="5486400"/>
            <a:ext cx="1447800" cy="68580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10000"/>
                    <a:lumOff val="90000"/>
                  </a:schemeClr>
                </a:solidFill>
                <a:latin typeface="Segoe UI" pitchFamily="34" charset="0"/>
                <a:cs typeface="Segoe UI" pitchFamily="34" charset="0"/>
              </a:rPr>
              <a:t>A callout, this can be edited or deleted </a:t>
            </a:r>
            <a:endParaRPr lang="en-US" sz="1200" dirty="0">
              <a:solidFill>
                <a:schemeClr val="tx1">
                  <a:lumMod val="10000"/>
                  <a:lumOff val="90000"/>
                </a:schemeClr>
              </a:solidFill>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3575050" y="1447800"/>
          <a:ext cx="4502150" cy="419100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p:cNvSpPr>
            <a:spLocks noGrp="1"/>
          </p:cNvSpPr>
          <p:nvPr>
            <p:ph type="body" sz="half" idx="2"/>
          </p:nvPr>
        </p:nvSpPr>
        <p:spPr/>
        <p:txBody>
          <a:bodyPr/>
          <a:lstStyle/>
          <a:p>
            <a:r>
              <a:rPr lang="en-US" dirty="0" smtClean="0"/>
              <a:t>Here is the description of the chart.  You may change or delete this text as you wish.</a:t>
            </a:r>
          </a:p>
          <a:p>
            <a:endParaRPr lang="en-US" dirty="0" smtClean="0"/>
          </a:p>
          <a:p>
            <a:r>
              <a:rPr lang="en-US" dirty="0" smtClean="0"/>
              <a:t>This chart utilizes features only available with  2007.</a:t>
            </a:r>
          </a:p>
          <a:p>
            <a:endParaRPr lang="en-US" dirty="0" smtClean="0"/>
          </a:p>
          <a:p>
            <a:r>
              <a:rPr lang="en-US" dirty="0"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Pie Graph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879850" y="1752600"/>
          <a:ext cx="4181475" cy="3825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p:txBody>
          <a:bodyPr/>
          <a:lstStyle/>
          <a:p>
            <a:r>
              <a:rPr lang="en-US" smtClean="0"/>
              <a:t>This chart utilizes Smart Art which is feature in PowerPoint 2007.  If you wish to make charts like this and don’t have PPT 2007, we have provided the graphical elements to help you build this yourself.</a:t>
            </a:r>
          </a:p>
          <a:p>
            <a:endParaRPr lang="en-US" smtClean="0"/>
          </a:p>
          <a:p>
            <a:r>
              <a:rPr lang="en-US" smtClean="0"/>
              <a:t>Here is the description of the chart.  You may change or delete this text as you wish.</a:t>
            </a:r>
          </a:p>
          <a:p>
            <a:endParaRPr lang="en-US" smtClean="0"/>
          </a:p>
          <a:p>
            <a:r>
              <a:rPr lang="en-US"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Smart Art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3575050" y="1371600"/>
          <a:ext cx="5111750" cy="4678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p:cNvSpPr>
            <a:spLocks noGrp="1"/>
          </p:cNvSpPr>
          <p:nvPr>
            <p:ph type="body" sz="half" idx="2"/>
          </p:nvPr>
        </p:nvSpPr>
        <p:spPr/>
        <p:txBody>
          <a:bodyPr/>
          <a:lstStyle/>
          <a:p>
            <a:r>
              <a:rPr lang="en-US" smtClean="0"/>
              <a:t>This chart utilizes Smart Art which is feature in PowerPoint 2007.  If you wish to make charts like this and don’t have PPT 2007, we have provided the graphical elements to help you build this yourself.</a:t>
            </a:r>
          </a:p>
          <a:p>
            <a:endParaRPr lang="en-US" smtClean="0"/>
          </a:p>
          <a:p>
            <a:r>
              <a:rPr lang="en-US" smtClean="0"/>
              <a:t>Here is the description of the chart.  You may change or delete this text as you wish.</a:t>
            </a:r>
          </a:p>
          <a:p>
            <a:endParaRPr lang="en-US" smtClean="0"/>
          </a:p>
          <a:p>
            <a:r>
              <a:rPr lang="en-US" smtClean="0"/>
              <a:t>Here is a placeholder for more text and description of the chart.  Changing this text will not interfere with the formatting of this template.</a:t>
            </a:r>
            <a:endParaRPr lang="en-US" dirty="0"/>
          </a:p>
        </p:txBody>
      </p:sp>
      <p:sp>
        <p:nvSpPr>
          <p:cNvPr id="4" name="Title 3"/>
          <p:cNvSpPr>
            <a:spLocks noGrp="1"/>
          </p:cNvSpPr>
          <p:nvPr>
            <p:ph type="title"/>
          </p:nvPr>
        </p:nvSpPr>
        <p:spPr/>
        <p:txBody>
          <a:bodyPr/>
          <a:lstStyle/>
          <a:p>
            <a:r>
              <a:rPr lang="en-US" smtClean="0"/>
              <a:t>Smart Art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half" idx="2"/>
          </p:nvPr>
        </p:nvSpPr>
        <p:spPr/>
        <p:txBody>
          <a:bodyPr/>
          <a:lstStyle/>
          <a:p>
            <a:r>
              <a:rPr lang="en-US" smtClean="0"/>
              <a:t>This chart utilizes Smart Art which is feature in PowerPoint 2007.  If you wish to make charts like this and don’t have PPT 2007, we have provided the graphical elements to help you build this yourself.</a:t>
            </a:r>
          </a:p>
          <a:p>
            <a:endParaRPr lang="en-US" smtClean="0"/>
          </a:p>
          <a:p>
            <a:r>
              <a:rPr lang="en-US" smtClean="0"/>
              <a:t>Here is the description of the chart.  You may change or delete this text as you wish.</a:t>
            </a:r>
          </a:p>
          <a:p>
            <a:endParaRPr lang="en-US" dirty="0"/>
          </a:p>
        </p:txBody>
      </p:sp>
      <p:sp>
        <p:nvSpPr>
          <p:cNvPr id="4" name="Title 3"/>
          <p:cNvSpPr>
            <a:spLocks noGrp="1"/>
          </p:cNvSpPr>
          <p:nvPr>
            <p:ph type="title"/>
          </p:nvPr>
        </p:nvSpPr>
        <p:spPr/>
        <p:txBody>
          <a:bodyPr/>
          <a:lstStyle/>
          <a:p>
            <a:r>
              <a:rPr lang="en-US" smtClean="0"/>
              <a:t>Smart Art Page Layout </a:t>
            </a:r>
            <a:endParaRPr lang="en-US" dirty="0"/>
          </a:p>
        </p:txBody>
      </p:sp>
      <p:sp>
        <p:nvSpPr>
          <p:cNvPr id="5" name="Text Placeholder 4"/>
          <p:cNvSpPr>
            <a:spLocks noGrp="1"/>
          </p:cNvSpPr>
          <p:nvPr>
            <p:ph type="body" sz="quarter" idx="13"/>
          </p:nvPr>
        </p:nvSpPr>
        <p:spPr/>
        <p:txBody>
          <a:bodyPr/>
          <a:lstStyle/>
          <a:p>
            <a:r>
              <a:rPr lang="en-US" smtClean="0"/>
              <a:t>PowerPoint 2007 Enhanced Version</a:t>
            </a:r>
            <a:endParaRPr lang="en-US" dirty="0"/>
          </a:p>
        </p:txBody>
      </p:sp>
      <p:graphicFrame>
        <p:nvGraphicFramePr>
          <p:cNvPr id="14" name="Content Placeholder 9"/>
          <p:cNvGraphicFramePr>
            <a:graphicFrameLocks/>
          </p:cNvGraphicFramePr>
          <p:nvPr/>
        </p:nvGraphicFramePr>
        <p:xfrm>
          <a:off x="3581400" y="1752600"/>
          <a:ext cx="51054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Picture Page Layout</a:t>
            </a:r>
            <a:endParaRPr lang="en-US" dirty="0"/>
          </a:p>
        </p:txBody>
      </p:sp>
      <p:pic>
        <p:nvPicPr>
          <p:cNvPr id="5" name="Picture Placeholder 4" descr="recycle_wd.png"/>
          <p:cNvPicPr>
            <a:picLocks noGrp="1" noChangeAspect="1"/>
          </p:cNvPicPr>
          <p:nvPr>
            <p:ph type="pic" idx="1"/>
          </p:nvPr>
        </p:nvPicPr>
        <p:blipFill>
          <a:blip r:embed="rId2"/>
          <a:stretch>
            <a:fillRect/>
          </a:stretch>
        </p:blipFill>
        <p:spPr>
          <a:xfrm>
            <a:off x="372534" y="381000"/>
            <a:ext cx="8398931" cy="4724398"/>
          </a:xfrm>
          <a:ln>
            <a:solidFill>
              <a:schemeClr val="accent1"/>
            </a:solidFill>
          </a:ln>
        </p:spPr>
      </p:pic>
      <p:sp>
        <p:nvSpPr>
          <p:cNvPr id="4" name="Text Placeholder 3"/>
          <p:cNvSpPr>
            <a:spLocks noGrp="1"/>
          </p:cNvSpPr>
          <p:nvPr>
            <p:ph type="body" sz="half" idx="2"/>
          </p:nvPr>
        </p:nvSpPr>
        <p:spPr/>
        <p:txBody>
          <a:bodyPr/>
          <a:lstStyle/>
          <a:p>
            <a:r>
              <a:rPr lang="en-US" smtClean="0"/>
              <a:t>Here is a place holder for the text.  The coins on this page can be removed.  You may delete this text.</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45"/>
          <p:cNvSpPr>
            <a:spLocks noGrp="1"/>
          </p:cNvSpPr>
          <p:nvPr>
            <p:ph type="body" sz="quarter" idx="15"/>
          </p:nvPr>
        </p:nvSpPr>
        <p:spPr/>
        <p:txBody>
          <a:bodyPr/>
          <a:lstStyle/>
          <a:p>
            <a:pPr lvl="0"/>
            <a:r>
              <a:rPr lang="en-US" dirty="0" smtClean="0">
                <a:solidFill>
                  <a:schemeClr val="tx2"/>
                </a:solidFill>
              </a:rPr>
              <a:t>Discussion Item Three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7" name="Title 6"/>
          <p:cNvSpPr>
            <a:spLocks noGrp="1"/>
          </p:cNvSpPr>
          <p:nvPr>
            <p:ph type="title"/>
          </p:nvPr>
        </p:nvSpPr>
        <p:spPr/>
        <p:txBody>
          <a:bodyPr/>
          <a:lstStyle/>
          <a:p>
            <a:r>
              <a:rPr lang="en-US" dirty="0" smtClean="0">
                <a:solidFill>
                  <a:schemeClr val="tx2"/>
                </a:solidFill>
              </a:rPr>
              <a:t>Agenda or Summary Layout</a:t>
            </a:r>
            <a:endParaRPr lang="en-US" dirty="0">
              <a:solidFill>
                <a:schemeClr val="tx2"/>
              </a:solidFill>
            </a:endParaRPr>
          </a:p>
        </p:txBody>
      </p:sp>
      <p:sp>
        <p:nvSpPr>
          <p:cNvPr id="8" name="Text Placeholder 7"/>
          <p:cNvSpPr>
            <a:spLocks noGrp="1"/>
          </p:cNvSpPr>
          <p:nvPr>
            <p:ph type="body" sz="quarter" idx="13"/>
          </p:nvPr>
        </p:nvSpPr>
        <p:spPr/>
        <p:txBody>
          <a:bodyPr/>
          <a:lstStyle/>
          <a:p>
            <a:r>
              <a:rPr lang="en-US" dirty="0" smtClean="0">
                <a:solidFill>
                  <a:schemeClr val="tx2"/>
                </a:solidFill>
              </a:rPr>
              <a:t>A second line of text could go here</a:t>
            </a:r>
            <a:endParaRPr lang="en-US" dirty="0">
              <a:solidFill>
                <a:schemeClr val="tx2"/>
              </a:solidFill>
            </a:endParaRPr>
          </a:p>
        </p:txBody>
      </p:sp>
      <p:sp>
        <p:nvSpPr>
          <p:cNvPr id="41" name="Text Placeholder 40"/>
          <p:cNvSpPr>
            <a:spLocks noGrp="1"/>
          </p:cNvSpPr>
          <p:nvPr>
            <p:ph type="body" sz="quarter" idx="16"/>
          </p:nvPr>
        </p:nvSpPr>
        <p:spPr/>
        <p:txBody>
          <a:bodyPr/>
          <a:lstStyle/>
          <a:p>
            <a:pPr lvl="0"/>
            <a:r>
              <a:rPr lang="en-US" dirty="0" smtClean="0">
                <a:solidFill>
                  <a:schemeClr val="tx2"/>
                </a:solidFill>
              </a:rPr>
              <a:t>Discussion Item One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42" name="Text Placeholder 41"/>
          <p:cNvSpPr>
            <a:spLocks noGrp="1"/>
          </p:cNvSpPr>
          <p:nvPr>
            <p:ph type="body" sz="quarter" idx="17"/>
          </p:nvPr>
        </p:nvSpPr>
        <p:spPr/>
        <p:txBody>
          <a:bodyPr/>
          <a:lstStyle/>
          <a:p>
            <a:pPr lvl="0"/>
            <a:r>
              <a:rPr lang="en-US" dirty="0" smtClean="0">
                <a:solidFill>
                  <a:schemeClr val="tx2"/>
                </a:solidFill>
              </a:rPr>
              <a:t>Discussion Item Two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43" name="Text Placeholder 42"/>
          <p:cNvSpPr>
            <a:spLocks noGrp="1"/>
          </p:cNvSpPr>
          <p:nvPr>
            <p:ph type="body" sz="quarter" idx="18"/>
          </p:nvPr>
        </p:nvSpPr>
        <p:spPr/>
        <p:txBody>
          <a:bodyPr/>
          <a:lstStyle/>
          <a:p>
            <a:pPr lvl="0"/>
            <a:r>
              <a:rPr lang="en-US" dirty="0" smtClean="0">
                <a:solidFill>
                  <a:schemeClr val="tx2"/>
                </a:solidFill>
              </a:rPr>
              <a:t>Discussion Item Four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44" name="Text Placeholder 43"/>
          <p:cNvSpPr>
            <a:spLocks noGrp="1"/>
          </p:cNvSpPr>
          <p:nvPr>
            <p:ph type="body" sz="quarter" idx="19"/>
          </p:nvPr>
        </p:nvSpPr>
        <p:spPr/>
        <p:txBody>
          <a:bodyPr/>
          <a:lstStyle/>
          <a:p>
            <a:pPr lvl="0"/>
            <a:r>
              <a:rPr lang="en-US" dirty="0" smtClean="0">
                <a:solidFill>
                  <a:schemeClr val="tx2"/>
                </a:solidFill>
              </a:rPr>
              <a:t>Discussion Item Five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45" name="Text Placeholder 44"/>
          <p:cNvSpPr>
            <a:spLocks noGrp="1"/>
          </p:cNvSpPr>
          <p:nvPr>
            <p:ph type="body" sz="quarter" idx="20"/>
          </p:nvPr>
        </p:nvSpPr>
        <p:spPr/>
        <p:txBody>
          <a:bodyPr/>
          <a:lstStyle/>
          <a:p>
            <a:pPr lvl="0"/>
            <a:r>
              <a:rPr lang="en-US" dirty="0" smtClean="0">
                <a:solidFill>
                  <a:schemeClr val="tx2"/>
                </a:solidFill>
              </a:rPr>
              <a:t>Discussion Item Six – A Placeholder for text </a:t>
            </a:r>
            <a:br>
              <a:rPr lang="en-US" dirty="0" smtClean="0">
                <a:solidFill>
                  <a:schemeClr val="tx2"/>
                </a:solidFill>
              </a:rPr>
            </a:br>
            <a:r>
              <a:rPr lang="en-US" dirty="0" smtClean="0">
                <a:solidFill>
                  <a:schemeClr val="tx2"/>
                </a:solidFill>
              </a:rPr>
              <a:t>Add a second line of text here</a:t>
            </a:r>
          </a:p>
          <a:p>
            <a:endParaRPr lang="en-US" dirty="0"/>
          </a:p>
        </p:txBody>
      </p:sp>
      <p:sp>
        <p:nvSpPr>
          <p:cNvPr id="19" name="Oval 18"/>
          <p:cNvSpPr/>
          <p:nvPr/>
        </p:nvSpPr>
        <p:spPr>
          <a:xfrm>
            <a:off x="1143002" y="1375379"/>
            <a:ext cx="754568" cy="754568"/>
          </a:xfrm>
          <a:prstGeom prst="ellipse">
            <a:avLst/>
          </a:prstGeom>
          <a:solidFill>
            <a:schemeClr val="accent1">
              <a:lumMod val="40000"/>
              <a:lumOff val="60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2">
                    <a:lumMod val="50000"/>
                  </a:schemeClr>
                </a:solidFill>
              </a:rPr>
              <a:t>10:00</a:t>
            </a:r>
            <a:br>
              <a:rPr lang="en-US" sz="1050" b="1" dirty="0" smtClean="0">
                <a:solidFill>
                  <a:schemeClr val="tx2">
                    <a:lumMod val="50000"/>
                  </a:schemeClr>
                </a:solidFill>
              </a:rPr>
            </a:br>
            <a:r>
              <a:rPr lang="en-US" sz="1050" b="1" dirty="0" smtClean="0">
                <a:solidFill>
                  <a:schemeClr val="tx2">
                    <a:lumMod val="50000"/>
                  </a:schemeClr>
                </a:solidFill>
              </a:rPr>
              <a:t>am   </a:t>
            </a:r>
          </a:p>
        </p:txBody>
      </p:sp>
      <p:sp>
        <p:nvSpPr>
          <p:cNvPr id="20" name="Oval 19"/>
          <p:cNvSpPr/>
          <p:nvPr/>
        </p:nvSpPr>
        <p:spPr>
          <a:xfrm>
            <a:off x="1138594" y="2259300"/>
            <a:ext cx="754568" cy="754568"/>
          </a:xfrm>
          <a:prstGeom prst="ellipse">
            <a:avLst/>
          </a:prstGeom>
          <a:solidFill>
            <a:schemeClr val="accent1">
              <a:lumMod val="40000"/>
              <a:lumOff val="60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lumMod val="25000"/>
                  </a:schemeClr>
                </a:solidFill>
              </a:rPr>
              <a:t>11:00am</a:t>
            </a:r>
            <a:r>
              <a:rPr lang="en-US" sz="1200" dirty="0" smtClean="0">
                <a:solidFill>
                  <a:schemeClr val="bg1">
                    <a:lumMod val="25000"/>
                  </a:schemeClr>
                </a:solidFill>
              </a:rPr>
              <a:t>   </a:t>
            </a:r>
            <a:endParaRPr lang="en-US" sz="1200" dirty="0">
              <a:solidFill>
                <a:schemeClr val="bg1">
                  <a:lumMod val="25000"/>
                </a:schemeClr>
              </a:solidFill>
            </a:endParaRPr>
          </a:p>
        </p:txBody>
      </p:sp>
      <p:sp>
        <p:nvSpPr>
          <p:cNvPr id="22" name="Oval 21"/>
          <p:cNvSpPr/>
          <p:nvPr/>
        </p:nvSpPr>
        <p:spPr>
          <a:xfrm>
            <a:off x="1143002" y="3143220"/>
            <a:ext cx="754568" cy="754568"/>
          </a:xfrm>
          <a:prstGeom prst="ellipse">
            <a:avLst/>
          </a:prstGeom>
          <a:solidFill>
            <a:schemeClr val="accent1">
              <a:lumMod val="60000"/>
              <a:lumOff val="40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lumMod val="75000"/>
                  </a:schemeClr>
                </a:solidFill>
              </a:rPr>
              <a:t>1:00</a:t>
            </a:r>
            <a:br>
              <a:rPr lang="en-US" sz="1050" b="1" dirty="0" smtClean="0">
                <a:solidFill>
                  <a:schemeClr val="tx1">
                    <a:lumMod val="75000"/>
                  </a:schemeClr>
                </a:solidFill>
              </a:rPr>
            </a:br>
            <a:r>
              <a:rPr lang="en-US" sz="1050" b="1" dirty="0" smtClean="0">
                <a:solidFill>
                  <a:schemeClr val="tx1">
                    <a:lumMod val="75000"/>
                  </a:schemeClr>
                </a:solidFill>
              </a:rPr>
              <a:t>pm</a:t>
            </a:r>
            <a:r>
              <a:rPr lang="en-US" sz="1200" dirty="0" smtClean="0"/>
              <a:t>   </a:t>
            </a:r>
            <a:endParaRPr lang="en-US" sz="1200" dirty="0"/>
          </a:p>
        </p:txBody>
      </p:sp>
      <p:sp>
        <p:nvSpPr>
          <p:cNvPr id="24" name="Oval 23"/>
          <p:cNvSpPr/>
          <p:nvPr/>
        </p:nvSpPr>
        <p:spPr>
          <a:xfrm>
            <a:off x="1143002" y="4027140"/>
            <a:ext cx="754568" cy="754568"/>
          </a:xfrm>
          <a:prstGeom prst="ellipse">
            <a:avLst/>
          </a:prstGeom>
          <a:solidFill>
            <a:schemeClr val="accent1">
              <a:lumMod val="60000"/>
              <a:lumOff val="40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lumMod val="25000"/>
                  </a:schemeClr>
                </a:solidFill>
              </a:rPr>
              <a:t>2:00</a:t>
            </a:r>
            <a:br>
              <a:rPr lang="en-US" sz="1050" b="1" dirty="0" smtClean="0">
                <a:solidFill>
                  <a:schemeClr val="bg1">
                    <a:lumMod val="25000"/>
                  </a:schemeClr>
                </a:solidFill>
              </a:rPr>
            </a:br>
            <a:r>
              <a:rPr lang="en-US" sz="1050" b="1" dirty="0" smtClean="0">
                <a:solidFill>
                  <a:schemeClr val="bg1">
                    <a:lumMod val="25000"/>
                  </a:schemeClr>
                </a:solidFill>
              </a:rPr>
              <a:t>pm</a:t>
            </a:r>
            <a:endParaRPr lang="en-US" sz="1200" dirty="0">
              <a:solidFill>
                <a:schemeClr val="bg1">
                  <a:lumMod val="25000"/>
                </a:schemeClr>
              </a:solidFill>
            </a:endParaRPr>
          </a:p>
        </p:txBody>
      </p:sp>
      <p:sp>
        <p:nvSpPr>
          <p:cNvPr id="26" name="Oval 25"/>
          <p:cNvSpPr/>
          <p:nvPr/>
        </p:nvSpPr>
        <p:spPr>
          <a:xfrm>
            <a:off x="1143002" y="4911060"/>
            <a:ext cx="754568" cy="754568"/>
          </a:xfrm>
          <a:prstGeom prst="ellipse">
            <a:avLst/>
          </a:prstGeom>
          <a:solidFill>
            <a:schemeClr val="accent1">
              <a:lumMod val="75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accent1">
                    <a:lumMod val="20000"/>
                    <a:lumOff val="80000"/>
                  </a:schemeClr>
                </a:solidFill>
              </a:rPr>
              <a:t>3:00</a:t>
            </a:r>
            <a:br>
              <a:rPr lang="en-US" sz="1050" b="1" dirty="0" smtClean="0">
                <a:solidFill>
                  <a:schemeClr val="accent1">
                    <a:lumMod val="20000"/>
                    <a:lumOff val="80000"/>
                  </a:schemeClr>
                </a:solidFill>
              </a:rPr>
            </a:br>
            <a:r>
              <a:rPr lang="en-US" sz="1050" b="1" dirty="0" smtClean="0">
                <a:solidFill>
                  <a:schemeClr val="accent1">
                    <a:lumMod val="20000"/>
                    <a:lumOff val="80000"/>
                  </a:schemeClr>
                </a:solidFill>
              </a:rPr>
              <a:t>pm</a:t>
            </a:r>
            <a:endParaRPr lang="en-US" sz="1200" dirty="0">
              <a:solidFill>
                <a:schemeClr val="accent1">
                  <a:lumMod val="20000"/>
                  <a:lumOff val="80000"/>
                </a:schemeClr>
              </a:solidFill>
            </a:endParaRPr>
          </a:p>
        </p:txBody>
      </p:sp>
      <p:sp>
        <p:nvSpPr>
          <p:cNvPr id="27" name="Oval 26"/>
          <p:cNvSpPr/>
          <p:nvPr/>
        </p:nvSpPr>
        <p:spPr>
          <a:xfrm>
            <a:off x="1143002" y="5794980"/>
            <a:ext cx="754568" cy="754568"/>
          </a:xfrm>
          <a:prstGeom prst="ellipse">
            <a:avLst/>
          </a:prstGeom>
          <a:solidFill>
            <a:schemeClr val="accent1">
              <a:lumMod val="75000"/>
            </a:schemeClr>
          </a:solidFill>
          <a:ln>
            <a:solidFill>
              <a:schemeClr val="accent1">
                <a:lumMod val="50000"/>
              </a:schemeClr>
            </a:solidFill>
          </a:ln>
          <a:effectLst>
            <a:outerShdw blurRad="152400" dist="88900" dir="4740000" sx="91000" sy="91000" algn="ctr" rotWithShape="0">
              <a:schemeClr val="tx1">
                <a:alpha val="45000"/>
              </a:schemeClr>
            </a:outerShdw>
          </a:effectLst>
          <a:scene3d>
            <a:camera prst="orthographicFront"/>
            <a:lightRig rig="threePt" dir="t"/>
          </a:scene3d>
          <a:sp3d>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accent1">
                    <a:lumMod val="20000"/>
                    <a:lumOff val="80000"/>
                  </a:schemeClr>
                </a:solidFill>
              </a:rPr>
              <a:t>4:00</a:t>
            </a:r>
            <a:br>
              <a:rPr lang="en-US" sz="1050" b="1" dirty="0" smtClean="0">
                <a:solidFill>
                  <a:schemeClr val="accent1">
                    <a:lumMod val="20000"/>
                    <a:lumOff val="80000"/>
                  </a:schemeClr>
                </a:solidFill>
              </a:rPr>
            </a:br>
            <a:r>
              <a:rPr lang="en-US" sz="1050" b="1" dirty="0" smtClean="0">
                <a:solidFill>
                  <a:schemeClr val="accent1">
                    <a:lumMod val="20000"/>
                    <a:lumOff val="80000"/>
                  </a:schemeClr>
                </a:solidFill>
              </a:rPr>
              <a:t>pm</a:t>
            </a:r>
            <a:endParaRPr lang="en-US" sz="1200" dirty="0">
              <a:solidFill>
                <a:schemeClr val="accent1">
                  <a:lumMod val="20000"/>
                  <a:lumOff val="80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solidFill>
                  <a:schemeClr val="tx2"/>
                </a:solidFill>
              </a:rPr>
              <a:t>This text is a placeholder.</a:t>
            </a:r>
          </a:p>
          <a:p>
            <a:pPr lvl="1"/>
            <a:r>
              <a:rPr lang="en-US" dirty="0" smtClean="0">
                <a:solidFill>
                  <a:schemeClr val="tx2"/>
                </a:solidFill>
              </a:rPr>
              <a:t>Here is the second level.</a:t>
            </a:r>
          </a:p>
          <a:p>
            <a:pPr lvl="1"/>
            <a:r>
              <a:rPr lang="en-US" dirty="0" smtClean="0">
                <a:solidFill>
                  <a:schemeClr val="tx2"/>
                </a:solidFill>
              </a:rPr>
              <a:t>You may change this text</a:t>
            </a:r>
          </a:p>
          <a:p>
            <a:pPr lvl="2"/>
            <a:r>
              <a:rPr lang="en-US" dirty="0" smtClean="0">
                <a:solidFill>
                  <a:schemeClr val="tx2"/>
                </a:solidFill>
              </a:rPr>
              <a:t>Here is the third level</a:t>
            </a:r>
          </a:p>
          <a:p>
            <a:pPr lvl="2"/>
            <a:r>
              <a:rPr lang="en-US" dirty="0" smtClean="0">
                <a:solidFill>
                  <a:schemeClr val="tx2"/>
                </a:solidFill>
              </a:rPr>
              <a:t>Formatting is controlled by the slide master</a:t>
            </a:r>
            <a:br>
              <a:rPr lang="en-US" dirty="0" smtClean="0">
                <a:solidFill>
                  <a:schemeClr val="tx2"/>
                </a:solidFill>
              </a:rPr>
            </a:br>
            <a:r>
              <a:rPr lang="en-US" dirty="0" smtClean="0">
                <a:solidFill>
                  <a:schemeClr val="tx2"/>
                </a:solidFill>
              </a:rPr>
              <a:t>and the layout pages.</a:t>
            </a:r>
          </a:p>
          <a:p>
            <a:pPr lvl="3"/>
            <a:r>
              <a:rPr lang="en-US" dirty="0" smtClean="0">
                <a:solidFill>
                  <a:schemeClr val="tx2"/>
                </a:solidFill>
              </a:rPr>
              <a:t>There is a third level</a:t>
            </a:r>
          </a:p>
          <a:p>
            <a:pPr lvl="4"/>
            <a:r>
              <a:rPr lang="en-US" dirty="0" smtClean="0">
                <a:solidFill>
                  <a:schemeClr val="tx2"/>
                </a:solidFill>
              </a:rPr>
              <a:t>And even a fourth level</a:t>
            </a:r>
          </a:p>
        </p:txBody>
      </p:sp>
      <p:sp>
        <p:nvSpPr>
          <p:cNvPr id="8" name="Text Placeholder 7"/>
          <p:cNvSpPr>
            <a:spLocks noGrp="1"/>
          </p:cNvSpPr>
          <p:nvPr>
            <p:ph type="body" sz="quarter" idx="13"/>
          </p:nvPr>
        </p:nvSpPr>
        <p:spPr/>
        <p:txBody>
          <a:bodyPr/>
          <a:lstStyle/>
          <a:p>
            <a:r>
              <a:rPr lang="en-US" dirty="0" smtClean="0">
                <a:solidFill>
                  <a:schemeClr val="tx2"/>
                </a:solidFill>
              </a:rPr>
              <a:t>Add a subtitle here</a:t>
            </a:r>
            <a:endParaRPr lang="en-US" dirty="0">
              <a:solidFill>
                <a:schemeClr val="tx2"/>
              </a:solidFill>
            </a:endParaRPr>
          </a:p>
        </p:txBody>
      </p:sp>
      <p:sp>
        <p:nvSpPr>
          <p:cNvPr id="6" name="Title 5"/>
          <p:cNvSpPr>
            <a:spLocks noGrp="1"/>
          </p:cNvSpPr>
          <p:nvPr>
            <p:ph type="title"/>
          </p:nvPr>
        </p:nvSpPr>
        <p:spPr/>
        <p:txBody>
          <a:bodyPr/>
          <a:lstStyle/>
          <a:p>
            <a:r>
              <a:rPr lang="en-US" dirty="0" smtClean="0">
                <a:solidFill>
                  <a:schemeClr val="tx2"/>
                </a:solidFill>
              </a:rPr>
              <a:t>Main Content Page Layout</a:t>
            </a:r>
            <a:endParaRPr lang="en-US" dirty="0">
              <a:solidFill>
                <a:schemeClr val="tx2"/>
              </a:solidFill>
            </a:endParaRPr>
          </a:p>
        </p:txBody>
      </p:sp>
      <p:sp>
        <p:nvSpPr>
          <p:cNvPr id="10" name="Plaque 9"/>
          <p:cNvSpPr/>
          <p:nvPr/>
        </p:nvSpPr>
        <p:spPr>
          <a:xfrm>
            <a:off x="7315200" y="2430843"/>
            <a:ext cx="1295400" cy="762000"/>
          </a:xfrm>
          <a:prstGeom prst="plaqu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bg2">
                    <a:lumMod val="10000"/>
                  </a:schemeClr>
                </a:solidFill>
              </a:rPr>
              <a:t>An accent, click to edit the text inside.</a:t>
            </a:r>
            <a:endParaRPr lang="en-US" sz="1050" dirty="0">
              <a:solidFill>
                <a:schemeClr val="bg2">
                  <a:lumMod val="10000"/>
                </a:schemeClr>
              </a:solidFill>
            </a:endParaRPr>
          </a:p>
        </p:txBody>
      </p:sp>
      <p:sp>
        <p:nvSpPr>
          <p:cNvPr id="12" name="Plaque 11"/>
          <p:cNvSpPr/>
          <p:nvPr/>
        </p:nvSpPr>
        <p:spPr>
          <a:xfrm>
            <a:off x="7315200" y="1524000"/>
            <a:ext cx="1295400" cy="762000"/>
          </a:xfrm>
          <a:prstGeom prst="plaqu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accent1">
                    <a:lumMod val="10000"/>
                    <a:lumOff val="90000"/>
                  </a:schemeClr>
                </a:solidFill>
              </a:rPr>
              <a:t>An accent, click to edit the text inside.</a:t>
            </a:r>
            <a:endParaRPr lang="en-US" sz="1050" dirty="0">
              <a:solidFill>
                <a:schemeClr val="accent1">
                  <a:lumMod val="10000"/>
                  <a:lumOff val="90000"/>
                </a:schemeClr>
              </a:solidFill>
            </a:endParaRPr>
          </a:p>
        </p:txBody>
      </p:sp>
      <p:sp>
        <p:nvSpPr>
          <p:cNvPr id="11" name="Plaque 10"/>
          <p:cNvSpPr/>
          <p:nvPr/>
        </p:nvSpPr>
        <p:spPr>
          <a:xfrm>
            <a:off x="7315200" y="3345243"/>
            <a:ext cx="1295400" cy="762000"/>
          </a:xfrm>
          <a:prstGeom prst="plaqu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2"/>
                </a:solidFill>
              </a:rPr>
              <a:t>An accent, click to edit the text inside.</a:t>
            </a:r>
            <a:endParaRPr lang="en-US" sz="1050" dirty="0">
              <a:solidFill>
                <a:schemeClr val="tx2"/>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mtClean="0"/>
              <a:t>Comparison of Item One</a:t>
            </a:r>
            <a:endParaRPr lang="en-US" dirty="0"/>
          </a:p>
        </p:txBody>
      </p:sp>
      <p:sp>
        <p:nvSpPr>
          <p:cNvPr id="3" name="Content Placeholder 2"/>
          <p:cNvSpPr>
            <a:spLocks noGrp="1"/>
          </p:cNvSpPr>
          <p:nvPr>
            <p:ph sz="half" idx="2"/>
          </p:nvPr>
        </p:nvSpPr>
        <p:spPr/>
        <p:txBody>
          <a:bodyPr/>
          <a:lstStyle/>
          <a:p>
            <a:r>
              <a:rPr lang="en-US" smtClean="0"/>
              <a:t>This is a place holder for item one.  Item one can be text, a picture, graph, table, etc.</a:t>
            </a:r>
          </a:p>
          <a:p>
            <a:pPr lvl="1"/>
            <a:r>
              <a:rPr lang="en-US" smtClean="0"/>
              <a:t>Here is level two</a:t>
            </a:r>
          </a:p>
          <a:p>
            <a:pPr lvl="2"/>
            <a:r>
              <a:rPr lang="en-US" smtClean="0"/>
              <a:t>Here is level three</a:t>
            </a:r>
          </a:p>
          <a:p>
            <a:pPr lvl="3"/>
            <a:r>
              <a:rPr lang="en-US" smtClean="0"/>
              <a:t>Level 4</a:t>
            </a:r>
          </a:p>
          <a:p>
            <a:pPr lvl="3"/>
            <a:r>
              <a:rPr lang="en-US" smtClean="0"/>
              <a:t>Level 4, you may add more text or delete this text.</a:t>
            </a:r>
          </a:p>
          <a:p>
            <a:pPr lvl="3"/>
            <a:endParaRPr lang="en-US" dirty="0"/>
          </a:p>
        </p:txBody>
      </p:sp>
      <p:sp>
        <p:nvSpPr>
          <p:cNvPr id="4" name="Content Placeholder 3"/>
          <p:cNvSpPr>
            <a:spLocks noGrp="1"/>
          </p:cNvSpPr>
          <p:nvPr>
            <p:ph sz="quarter" idx="4"/>
          </p:nvPr>
        </p:nvSpPr>
        <p:spPr/>
        <p:txBody>
          <a:bodyPr/>
          <a:lstStyle/>
          <a:p>
            <a:r>
              <a:rPr lang="en-US" smtClean="0"/>
              <a:t>This is a place holder for item one.  Item one can be text, a picture, graph, table, etc.</a:t>
            </a:r>
          </a:p>
          <a:p>
            <a:pPr lvl="1"/>
            <a:r>
              <a:rPr lang="en-US" smtClean="0"/>
              <a:t>Here is level two</a:t>
            </a:r>
          </a:p>
          <a:p>
            <a:pPr lvl="2"/>
            <a:r>
              <a:rPr lang="en-US" smtClean="0"/>
              <a:t>Here is level three</a:t>
            </a:r>
          </a:p>
          <a:p>
            <a:endParaRPr lang="en-US" dirty="0"/>
          </a:p>
        </p:txBody>
      </p:sp>
      <p:sp>
        <p:nvSpPr>
          <p:cNvPr id="5" name="Text Placeholder 4"/>
          <p:cNvSpPr>
            <a:spLocks noGrp="1"/>
          </p:cNvSpPr>
          <p:nvPr>
            <p:ph type="body" idx="12"/>
          </p:nvPr>
        </p:nvSpPr>
        <p:spPr/>
        <p:txBody>
          <a:bodyPr/>
          <a:lstStyle/>
          <a:p>
            <a:r>
              <a:rPr lang="en-US" smtClean="0"/>
              <a:t>Comparison of Item Two</a:t>
            </a:r>
            <a:endParaRPr lang="en-US" dirty="0"/>
          </a:p>
        </p:txBody>
      </p:sp>
      <p:sp>
        <p:nvSpPr>
          <p:cNvPr id="6" name="Title 5"/>
          <p:cNvSpPr>
            <a:spLocks noGrp="1"/>
          </p:cNvSpPr>
          <p:nvPr>
            <p:ph type="title"/>
          </p:nvPr>
        </p:nvSpPr>
        <p:spPr/>
        <p:txBody>
          <a:bodyPr/>
          <a:lstStyle/>
          <a:p>
            <a:r>
              <a:rPr lang="en-US" smtClean="0"/>
              <a:t>Comparison Page Layout</a:t>
            </a:r>
            <a:endParaRPr lang="en-US" dirty="0"/>
          </a:p>
        </p:txBody>
      </p:sp>
      <p:sp>
        <p:nvSpPr>
          <p:cNvPr id="7" name="Text Placeholder 6"/>
          <p:cNvSpPr>
            <a:spLocks noGrp="1"/>
          </p:cNvSpPr>
          <p:nvPr>
            <p:ph type="body" sz="quarter" idx="13"/>
          </p:nvPr>
        </p:nvSpPr>
        <p:spPr/>
        <p:txBody>
          <a:bodyPr/>
          <a:lstStyle/>
          <a:p>
            <a:r>
              <a:rPr lang="en-US" smtClean="0"/>
              <a:t>A second line of text could go here</a:t>
            </a:r>
            <a:endParaRPr lang="en-US" dirty="0"/>
          </a:p>
        </p:txBody>
      </p:sp>
      <p:sp>
        <p:nvSpPr>
          <p:cNvPr id="14" name="Oval Callout 13"/>
          <p:cNvSpPr/>
          <p:nvPr/>
        </p:nvSpPr>
        <p:spPr>
          <a:xfrm>
            <a:off x="3124200" y="4876800"/>
            <a:ext cx="1752600" cy="960968"/>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tx2"/>
                </a:solidFill>
              </a:rPr>
              <a:t>A callout, this can be edited or deleted</a:t>
            </a:r>
          </a:p>
        </p:txBody>
      </p:sp>
      <p:sp>
        <p:nvSpPr>
          <p:cNvPr id="17" name="Oval Callout 16"/>
          <p:cNvSpPr/>
          <p:nvPr/>
        </p:nvSpPr>
        <p:spPr>
          <a:xfrm>
            <a:off x="5029200" y="4876800"/>
            <a:ext cx="1749279" cy="916289"/>
          </a:xfrm>
          <a:prstGeom prst="wedgeEllipseCallou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accent6">
                    <a:lumMod val="20000"/>
                    <a:lumOff val="80000"/>
                  </a:schemeClr>
                </a:solidFill>
              </a:rPr>
              <a:t>A callout, this can be edited or deleted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smtClean="0"/>
              <a:t>A content placeholder.  Use for text, graphics, tables and graphs.  You can change this text or delete it.</a:t>
            </a:r>
          </a:p>
          <a:p>
            <a:endParaRPr lang="en-US" dirty="0" smtClean="0"/>
          </a:p>
          <a:p>
            <a:pPr lvl="1"/>
            <a:r>
              <a:rPr lang="en-US" sz="1800" dirty="0" smtClean="0"/>
              <a:t>Here is a placeholder for more text.  You may delete this text</a:t>
            </a:r>
          </a:p>
          <a:p>
            <a:pPr lvl="1"/>
            <a:r>
              <a:rPr lang="en-US" sz="1800" dirty="0" smtClean="0"/>
              <a:t>Here is a placeholder for more text.  You may delete this text</a:t>
            </a:r>
          </a:p>
        </p:txBody>
      </p:sp>
      <p:sp>
        <p:nvSpPr>
          <p:cNvPr id="4" name="Title 3"/>
          <p:cNvSpPr>
            <a:spLocks noGrp="1"/>
          </p:cNvSpPr>
          <p:nvPr>
            <p:ph type="title"/>
          </p:nvPr>
        </p:nvSpPr>
        <p:spPr/>
        <p:txBody>
          <a:bodyPr/>
          <a:lstStyle/>
          <a:p>
            <a:r>
              <a:rPr lang="en-US" smtClean="0"/>
              <a:t>A Two Column Page Layout</a:t>
            </a:r>
            <a:endParaRPr lang="en-US" dirty="0"/>
          </a:p>
        </p:txBody>
      </p:sp>
      <p:sp>
        <p:nvSpPr>
          <p:cNvPr id="5" name="Text Placeholder 4"/>
          <p:cNvSpPr>
            <a:spLocks noGrp="1"/>
          </p:cNvSpPr>
          <p:nvPr>
            <p:ph type="body" sz="quarter" idx="13"/>
          </p:nvPr>
        </p:nvSpPr>
        <p:spPr/>
        <p:txBody>
          <a:bodyPr/>
          <a:lstStyle/>
          <a:p>
            <a:r>
              <a:rPr lang="en-US" smtClean="0"/>
              <a:t>A Second line of text can go here.</a:t>
            </a:r>
            <a:endParaRPr lang="en-US" dirty="0"/>
          </a:p>
        </p:txBody>
      </p:sp>
      <p:pic>
        <p:nvPicPr>
          <p:cNvPr id="16" name="Content Placeholder 15" descr="PM00100_hundred_dollar_bills.png"/>
          <p:cNvPicPr>
            <a:picLocks noGrp="1" noChangeAspect="1"/>
          </p:cNvPicPr>
          <p:nvPr>
            <p:ph sz="half" idx="2"/>
          </p:nvPr>
        </p:nvPicPr>
        <p:blipFill>
          <a:blip r:embed="rId2" cstate="print"/>
          <a:stretch>
            <a:fillRect/>
          </a:stretch>
        </p:blipFill>
        <p:spPr>
          <a:xfrm>
            <a:off x="4876800" y="2726805"/>
            <a:ext cx="4038600" cy="227275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globe1.jpg"/>
          <p:cNvPicPr>
            <a:picLocks noGrp="1" noChangeAspect="1"/>
          </p:cNvPicPr>
          <p:nvPr>
            <p:ph sz="half" idx="1"/>
          </p:nvPr>
        </p:nvPicPr>
        <p:blipFill>
          <a:blip r:embed="rId2" cstate="print"/>
          <a:stretch>
            <a:fillRect/>
          </a:stretch>
        </p:blipFill>
        <p:spPr>
          <a:xfrm>
            <a:off x="762636" y="1849550"/>
            <a:ext cx="2360928" cy="1330100"/>
          </a:xfrm>
        </p:spPr>
      </p:pic>
      <p:sp>
        <p:nvSpPr>
          <p:cNvPr id="8" name="Content Placeholder 7"/>
          <p:cNvSpPr>
            <a:spLocks noGrp="1"/>
          </p:cNvSpPr>
          <p:nvPr>
            <p:ph sz="half" idx="2"/>
          </p:nvPr>
        </p:nvSpPr>
        <p:spPr/>
        <p:txBody>
          <a:bodyPr/>
          <a:lstStyle/>
          <a:p>
            <a:r>
              <a:rPr lang="en-US" smtClean="0"/>
              <a:t>A placeholder for text for the first picture</a:t>
            </a:r>
          </a:p>
          <a:p>
            <a:pPr lvl="2"/>
            <a:r>
              <a:rPr lang="en-US" smtClean="0"/>
              <a:t>More information can be added here by changing this text.</a:t>
            </a:r>
            <a:endParaRPr lang="en-US" dirty="0"/>
          </a:p>
        </p:txBody>
      </p:sp>
      <p:pic>
        <p:nvPicPr>
          <p:cNvPr id="40" name="Content Placeholder 39" descr="PM00100_hundred_dollar_bills.png"/>
          <p:cNvPicPr>
            <a:picLocks noGrp="1" noChangeAspect="1"/>
          </p:cNvPicPr>
          <p:nvPr>
            <p:ph sz="half" idx="14"/>
          </p:nvPr>
        </p:nvPicPr>
        <p:blipFill>
          <a:blip r:embed="rId3" cstate="print"/>
          <a:stretch>
            <a:fillRect/>
          </a:stretch>
        </p:blipFill>
        <p:spPr>
          <a:xfrm>
            <a:off x="762636" y="3708513"/>
            <a:ext cx="2360928" cy="1330100"/>
          </a:xfrm>
        </p:spPr>
      </p:pic>
      <p:sp>
        <p:nvSpPr>
          <p:cNvPr id="31" name="Content Placeholder 30"/>
          <p:cNvSpPr>
            <a:spLocks noGrp="1"/>
          </p:cNvSpPr>
          <p:nvPr>
            <p:ph sz="half" idx="15"/>
          </p:nvPr>
        </p:nvSpPr>
        <p:spPr/>
        <p:txBody>
          <a:bodyPr/>
          <a:lstStyle/>
          <a:p>
            <a:r>
              <a:rPr lang="en-US" smtClean="0"/>
              <a:t>A placeholder for the second picture</a:t>
            </a:r>
          </a:p>
          <a:p>
            <a:pPr lvl="2"/>
            <a:r>
              <a:rPr lang="en-US" smtClean="0"/>
              <a:t>More information can be added here by changing this text.</a:t>
            </a:r>
          </a:p>
          <a:p>
            <a:endParaRPr lang="en-US" dirty="0"/>
          </a:p>
        </p:txBody>
      </p:sp>
      <p:sp>
        <p:nvSpPr>
          <p:cNvPr id="6" name="Title 5"/>
          <p:cNvSpPr>
            <a:spLocks noGrp="1"/>
          </p:cNvSpPr>
          <p:nvPr>
            <p:ph type="title"/>
          </p:nvPr>
        </p:nvSpPr>
        <p:spPr/>
        <p:txBody>
          <a:bodyPr/>
          <a:lstStyle/>
          <a:p>
            <a:r>
              <a:rPr lang="en-US" smtClean="0"/>
              <a:t>Two Picture Page Layout</a:t>
            </a:r>
            <a:endParaRPr lang="en-US" dirty="0"/>
          </a:p>
        </p:txBody>
      </p:sp>
      <p:sp>
        <p:nvSpPr>
          <p:cNvPr id="9" name="Text Placeholder 8"/>
          <p:cNvSpPr>
            <a:spLocks noGrp="1"/>
          </p:cNvSpPr>
          <p:nvPr>
            <p:ph type="body" sz="quarter" idx="13"/>
          </p:nvPr>
        </p:nvSpPr>
        <p:spPr/>
        <p:txBody>
          <a:bodyPr/>
          <a:lstStyle/>
          <a:p>
            <a:r>
              <a:rPr lang="en-US" smtClean="0"/>
              <a:t>A second line of text here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normAutofit fontScale="85000" lnSpcReduction="10000"/>
          </a:bodyPr>
          <a:lstStyle/>
          <a:p>
            <a:r>
              <a:rPr lang="en-US" smtClean="0"/>
              <a:t>A description of the first picture.  You may change this text.</a:t>
            </a:r>
          </a:p>
          <a:p>
            <a:endParaRPr lang="en-US" smtClean="0"/>
          </a:p>
          <a:p>
            <a:r>
              <a:rPr lang="en-US" smtClean="0"/>
              <a:t>A second place holder is available here.  Add as much text as you would like.</a:t>
            </a:r>
            <a:endParaRPr lang="en-US" dirty="0"/>
          </a:p>
        </p:txBody>
      </p:sp>
      <p:sp>
        <p:nvSpPr>
          <p:cNvPr id="10" name="Content Placeholder 9"/>
          <p:cNvSpPr>
            <a:spLocks noGrp="1"/>
          </p:cNvSpPr>
          <p:nvPr>
            <p:ph sz="half" idx="2"/>
          </p:nvPr>
        </p:nvSpPr>
        <p:spPr/>
        <p:txBody>
          <a:bodyPr>
            <a:normAutofit fontScale="85000" lnSpcReduction="10000"/>
          </a:bodyPr>
          <a:lstStyle/>
          <a:p>
            <a:r>
              <a:rPr lang="en-US" smtClean="0"/>
              <a:t>A description of the second picture.  You may change this text.</a:t>
            </a:r>
          </a:p>
          <a:p>
            <a:endParaRPr lang="en-US" smtClean="0"/>
          </a:p>
          <a:p>
            <a:r>
              <a:rPr lang="en-US" smtClean="0"/>
              <a:t>A second place holder is available here.  Add as much text as you would like.</a:t>
            </a:r>
            <a:endParaRPr lang="en-US" dirty="0" smtClean="0"/>
          </a:p>
        </p:txBody>
      </p:sp>
      <p:sp>
        <p:nvSpPr>
          <p:cNvPr id="12" name="Content Placeholder 11"/>
          <p:cNvSpPr>
            <a:spLocks noGrp="1"/>
          </p:cNvSpPr>
          <p:nvPr>
            <p:ph sz="half" idx="14"/>
          </p:nvPr>
        </p:nvSpPr>
        <p:spPr/>
        <p:txBody>
          <a:bodyPr>
            <a:normAutofit fontScale="85000" lnSpcReduction="10000"/>
          </a:bodyPr>
          <a:lstStyle/>
          <a:p>
            <a:r>
              <a:rPr lang="en-US" smtClean="0"/>
              <a:t>A description of the third picture.  You may change this text.</a:t>
            </a:r>
          </a:p>
          <a:p>
            <a:endParaRPr lang="en-US" smtClean="0"/>
          </a:p>
          <a:p>
            <a:r>
              <a:rPr lang="en-US" smtClean="0"/>
              <a:t>A second place holder is available here. Add as much text as you would like.</a:t>
            </a:r>
          </a:p>
          <a:p>
            <a:endParaRPr lang="en-US" smtClean="0"/>
          </a:p>
          <a:p>
            <a:endParaRPr lang="en-US" dirty="0"/>
          </a:p>
        </p:txBody>
      </p:sp>
      <p:pic>
        <p:nvPicPr>
          <p:cNvPr id="36" name="Content Placeholder 35" descr="PM00100_hundred_dollar_bills.png"/>
          <p:cNvPicPr>
            <a:picLocks noGrp="1" noChangeAspect="1"/>
          </p:cNvPicPr>
          <p:nvPr>
            <p:ph sz="half" idx="15"/>
          </p:nvPr>
        </p:nvPicPr>
        <p:blipFill>
          <a:blip r:embed="rId2" cstate="print"/>
          <a:stretch>
            <a:fillRect/>
          </a:stretch>
        </p:blipFill>
        <p:spPr>
          <a:xfrm>
            <a:off x="594360" y="1911769"/>
            <a:ext cx="2468880" cy="1388225"/>
          </a:xfrm>
        </p:spPr>
      </p:pic>
      <p:pic>
        <p:nvPicPr>
          <p:cNvPr id="34" name="Content Placeholder 33" descr="PM00059_rising_arrows.png"/>
          <p:cNvPicPr>
            <a:picLocks noGrp="1" noChangeAspect="1"/>
          </p:cNvPicPr>
          <p:nvPr>
            <p:ph sz="half" idx="16"/>
          </p:nvPr>
        </p:nvPicPr>
        <p:blipFill>
          <a:blip r:embed="rId3" cstate="print"/>
          <a:stretch>
            <a:fillRect/>
          </a:stretch>
        </p:blipFill>
        <p:spPr>
          <a:xfrm>
            <a:off x="3375660" y="1911769"/>
            <a:ext cx="2468880" cy="1388225"/>
          </a:xfrm>
        </p:spPr>
      </p:pic>
      <p:pic>
        <p:nvPicPr>
          <p:cNvPr id="32" name="Content Placeholder 31" descr="graph2.png"/>
          <p:cNvPicPr>
            <a:picLocks noGrp="1" noChangeAspect="1"/>
          </p:cNvPicPr>
          <p:nvPr>
            <p:ph sz="half" idx="17"/>
          </p:nvPr>
        </p:nvPicPr>
        <p:blipFill>
          <a:blip r:embed="rId4" cstate="print"/>
          <a:stretch>
            <a:fillRect/>
          </a:stretch>
        </p:blipFill>
        <p:spPr>
          <a:xfrm>
            <a:off x="6157422" y="1911769"/>
            <a:ext cx="2467955" cy="1388225"/>
          </a:xfrm>
        </p:spPr>
      </p:pic>
      <p:sp>
        <p:nvSpPr>
          <p:cNvPr id="8" name="Title 7"/>
          <p:cNvSpPr>
            <a:spLocks noGrp="1"/>
          </p:cNvSpPr>
          <p:nvPr>
            <p:ph type="title"/>
          </p:nvPr>
        </p:nvSpPr>
        <p:spPr/>
        <p:txBody>
          <a:bodyPr/>
          <a:lstStyle/>
          <a:p>
            <a:r>
              <a:rPr lang="en-US" smtClean="0"/>
              <a:t>Three Picture Page Layout</a:t>
            </a:r>
            <a:endParaRPr lang="en-US" dirty="0"/>
          </a:p>
        </p:txBody>
      </p:sp>
      <p:sp>
        <p:nvSpPr>
          <p:cNvPr id="11" name="Text Placeholder 10"/>
          <p:cNvSpPr>
            <a:spLocks noGrp="1"/>
          </p:cNvSpPr>
          <p:nvPr>
            <p:ph type="body" sz="quarter" idx="13"/>
          </p:nvPr>
        </p:nvSpPr>
        <p:spPr/>
        <p:txBody>
          <a:bodyPr/>
          <a:lstStyle/>
          <a:p>
            <a:r>
              <a:rPr lang="en-US" dirty="0" smtClean="0"/>
              <a:t>A second line of text may go here.</a:t>
            </a:r>
            <a:endParaRPr lang="en-US" dirty="0"/>
          </a:p>
        </p:txBody>
      </p:sp>
      <p:sp>
        <p:nvSpPr>
          <p:cNvPr id="21" name="Notched Right Arrow 20"/>
          <p:cNvSpPr/>
          <p:nvPr/>
        </p:nvSpPr>
        <p:spPr>
          <a:xfrm>
            <a:off x="2865001" y="2209800"/>
            <a:ext cx="609600" cy="609600"/>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tched Right Arrow 13"/>
          <p:cNvSpPr/>
          <p:nvPr/>
        </p:nvSpPr>
        <p:spPr>
          <a:xfrm>
            <a:off x="5684401" y="2209800"/>
            <a:ext cx="609600" cy="609600"/>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8"/>
          <p:cNvSpPr>
            <a:spLocks noGrp="1"/>
          </p:cNvSpPr>
          <p:nvPr>
            <p:ph type="body" sz="half" idx="2"/>
          </p:nvPr>
        </p:nvSpPr>
        <p:spPr/>
        <p:txBody>
          <a:bodyPr/>
          <a:lstStyle/>
          <a:p>
            <a:r>
              <a:rPr lang="en-US" dirty="0" smtClean="0"/>
              <a:t>Here is the description of the table.  You may change or delete this text as you wish.</a:t>
            </a:r>
          </a:p>
          <a:p>
            <a:endParaRPr lang="en-US" dirty="0" smtClean="0"/>
          </a:p>
          <a:p>
            <a:r>
              <a:rPr lang="en-US" dirty="0" smtClean="0"/>
              <a:t>This chart is compatible with PowerPoint 97 to 2007.</a:t>
            </a:r>
          </a:p>
          <a:p>
            <a:endParaRPr lang="en-US" dirty="0" smtClean="0"/>
          </a:p>
          <a:p>
            <a:r>
              <a:rPr lang="en-US" dirty="0" smtClean="0"/>
              <a:t>Here is a placeholder for more text and description of the chart.  Changing this text will not interfere with the formatting of this template.</a:t>
            </a:r>
          </a:p>
          <a:p>
            <a:endParaRPr lang="en-US" dirty="0"/>
          </a:p>
        </p:txBody>
      </p:sp>
      <p:sp>
        <p:nvSpPr>
          <p:cNvPr id="13" name="Title 6"/>
          <p:cNvSpPr>
            <a:spLocks noGrp="1"/>
          </p:cNvSpPr>
          <p:nvPr>
            <p:ph type="title"/>
          </p:nvPr>
        </p:nvSpPr>
        <p:spPr/>
        <p:txBody>
          <a:bodyPr/>
          <a:lstStyle/>
          <a:p>
            <a:r>
              <a:rPr lang="en-US" smtClean="0"/>
              <a:t>Table Page Layout</a:t>
            </a:r>
            <a:endParaRPr lang="en-US" dirty="0"/>
          </a:p>
        </p:txBody>
      </p:sp>
      <p:sp>
        <p:nvSpPr>
          <p:cNvPr id="14" name="Text Placeholder 9"/>
          <p:cNvSpPr>
            <a:spLocks noGrp="1"/>
          </p:cNvSpPr>
          <p:nvPr>
            <p:ph type="body" sz="quarter" idx="13"/>
          </p:nvPr>
        </p:nvSpPr>
        <p:spPr/>
        <p:txBody>
          <a:bodyPr/>
          <a:lstStyle/>
          <a:p>
            <a:r>
              <a:rPr lang="en-US" smtClean="0"/>
              <a:t>A second line of text can go here.</a:t>
            </a:r>
            <a:endParaRPr lang="en-US" dirty="0"/>
          </a:p>
        </p:txBody>
      </p:sp>
      <p:graphicFrame>
        <p:nvGraphicFramePr>
          <p:cNvPr id="15" name="Content Placeholder 4"/>
          <p:cNvGraphicFramePr>
            <a:graphicFrameLocks/>
          </p:cNvGraphicFramePr>
          <p:nvPr/>
        </p:nvGraphicFramePr>
        <p:xfrm>
          <a:off x="3505200" y="1524000"/>
          <a:ext cx="5410199" cy="3581402"/>
        </p:xfrm>
        <a:graphic>
          <a:graphicData uri="http://schemas.openxmlformats.org/drawingml/2006/table">
            <a:tbl>
              <a:tblPr firstRow="1" bandRow="1">
                <a:effectLst/>
                <a:tableStyleId>{F5AB1C69-6EDB-4FF4-983F-18BD219EF322}</a:tableStyleId>
              </a:tblPr>
              <a:tblGrid>
                <a:gridCol w="2038626"/>
                <a:gridCol w="840197"/>
                <a:gridCol w="843792"/>
                <a:gridCol w="794157"/>
                <a:gridCol w="893427"/>
              </a:tblGrid>
              <a:tr h="455209">
                <a:tc>
                  <a:txBody>
                    <a:bodyPr/>
                    <a:lstStyle/>
                    <a:p>
                      <a:r>
                        <a:rPr lang="en-US" sz="1500" baseline="0" dirty="0" smtClean="0">
                          <a:solidFill>
                            <a:schemeClr val="tx2">
                              <a:lumMod val="10000"/>
                              <a:lumOff val="90000"/>
                            </a:schemeClr>
                          </a:solidFill>
                        </a:rPr>
                        <a:t>Geographic Region</a:t>
                      </a:r>
                      <a:endParaRPr lang="en-US" sz="1500" baseline="0" dirty="0">
                        <a:solidFill>
                          <a:schemeClr val="tx2">
                            <a:lumMod val="10000"/>
                            <a:lumOff val="90000"/>
                          </a:schemeClr>
                        </a:solidFill>
                      </a:endParaRPr>
                    </a:p>
                  </a:txBody>
                  <a:tcPr marT="137160">
                    <a:solidFill>
                      <a:schemeClr val="accent2">
                        <a:lumMod val="25000"/>
                        <a:alpha val="86000"/>
                      </a:schemeClr>
                    </a:solidFill>
                  </a:tcPr>
                </a:tc>
                <a:tc>
                  <a:txBody>
                    <a:bodyPr/>
                    <a:lstStyle/>
                    <a:p>
                      <a:pPr algn="ctr"/>
                      <a:r>
                        <a:rPr lang="en-US" sz="1500" baseline="0" dirty="0" smtClean="0">
                          <a:solidFill>
                            <a:schemeClr val="tx2">
                              <a:lumMod val="10000"/>
                              <a:lumOff val="90000"/>
                            </a:schemeClr>
                          </a:solidFill>
                        </a:rPr>
                        <a:t>Q1</a:t>
                      </a:r>
                      <a:endParaRPr lang="en-US" sz="1500" baseline="0" dirty="0">
                        <a:solidFill>
                          <a:schemeClr val="tx2">
                            <a:lumMod val="10000"/>
                            <a:lumOff val="90000"/>
                          </a:schemeClr>
                        </a:solidFill>
                      </a:endParaRPr>
                    </a:p>
                  </a:txBody>
                  <a:tcPr marT="137160">
                    <a:solidFill>
                      <a:schemeClr val="accent2">
                        <a:lumMod val="25000"/>
                        <a:alpha val="86000"/>
                      </a:schemeClr>
                    </a:solidFill>
                  </a:tcPr>
                </a:tc>
                <a:tc>
                  <a:txBody>
                    <a:bodyPr/>
                    <a:lstStyle/>
                    <a:p>
                      <a:pPr algn="ctr"/>
                      <a:r>
                        <a:rPr lang="en-US" sz="1500" baseline="0" dirty="0" smtClean="0">
                          <a:solidFill>
                            <a:schemeClr val="tx2">
                              <a:lumMod val="10000"/>
                              <a:lumOff val="90000"/>
                            </a:schemeClr>
                          </a:solidFill>
                        </a:rPr>
                        <a:t>Q2</a:t>
                      </a:r>
                      <a:endParaRPr lang="en-US" sz="1500" baseline="0" dirty="0">
                        <a:solidFill>
                          <a:schemeClr val="tx2">
                            <a:lumMod val="10000"/>
                            <a:lumOff val="90000"/>
                          </a:schemeClr>
                        </a:solidFill>
                      </a:endParaRPr>
                    </a:p>
                  </a:txBody>
                  <a:tcPr marT="137160">
                    <a:solidFill>
                      <a:schemeClr val="accent2">
                        <a:lumMod val="25000"/>
                        <a:alpha val="86000"/>
                      </a:schemeClr>
                    </a:solidFill>
                  </a:tcPr>
                </a:tc>
                <a:tc>
                  <a:txBody>
                    <a:bodyPr/>
                    <a:lstStyle/>
                    <a:p>
                      <a:pPr algn="ctr"/>
                      <a:r>
                        <a:rPr lang="en-US" sz="1500" baseline="0" dirty="0" smtClean="0">
                          <a:solidFill>
                            <a:schemeClr val="tx2">
                              <a:lumMod val="10000"/>
                              <a:lumOff val="90000"/>
                            </a:schemeClr>
                          </a:solidFill>
                        </a:rPr>
                        <a:t>Q3</a:t>
                      </a:r>
                      <a:endParaRPr lang="en-US" sz="1500" baseline="0" dirty="0">
                        <a:solidFill>
                          <a:schemeClr val="tx2">
                            <a:lumMod val="10000"/>
                            <a:lumOff val="90000"/>
                          </a:schemeClr>
                        </a:solidFill>
                      </a:endParaRPr>
                    </a:p>
                  </a:txBody>
                  <a:tcPr marT="137160">
                    <a:solidFill>
                      <a:schemeClr val="accent2">
                        <a:lumMod val="25000"/>
                        <a:alpha val="86000"/>
                      </a:schemeClr>
                    </a:solidFill>
                  </a:tcPr>
                </a:tc>
                <a:tc>
                  <a:txBody>
                    <a:bodyPr/>
                    <a:lstStyle/>
                    <a:p>
                      <a:pPr algn="ctr"/>
                      <a:r>
                        <a:rPr lang="en-US" sz="1500" baseline="0" dirty="0" smtClean="0">
                          <a:solidFill>
                            <a:schemeClr val="tx2">
                              <a:lumMod val="10000"/>
                              <a:lumOff val="90000"/>
                            </a:schemeClr>
                          </a:solidFill>
                        </a:rPr>
                        <a:t>Q4</a:t>
                      </a:r>
                      <a:endParaRPr lang="en-US" sz="1500" baseline="0" dirty="0">
                        <a:solidFill>
                          <a:schemeClr val="tx2">
                            <a:lumMod val="10000"/>
                            <a:lumOff val="90000"/>
                          </a:schemeClr>
                        </a:solidFill>
                      </a:endParaRPr>
                    </a:p>
                  </a:txBody>
                  <a:tcPr marT="137160">
                    <a:solidFill>
                      <a:schemeClr val="accent2">
                        <a:lumMod val="25000"/>
                        <a:alpha val="86000"/>
                      </a:schemeClr>
                    </a:solidFill>
                  </a:tcPr>
                </a:tc>
              </a:tr>
              <a:tr h="446599">
                <a:tc>
                  <a:txBody>
                    <a:bodyPr/>
                    <a:lstStyle/>
                    <a:p>
                      <a:r>
                        <a:rPr lang="en-US" sz="1600" dirty="0" smtClean="0">
                          <a:solidFill>
                            <a:schemeClr val="bg1"/>
                          </a:solidFill>
                        </a:rPr>
                        <a:t>United</a:t>
                      </a:r>
                      <a:r>
                        <a:rPr lang="en-US" sz="1600" baseline="0" dirty="0" smtClean="0">
                          <a:solidFill>
                            <a:schemeClr val="bg1"/>
                          </a:solidFill>
                        </a:rPr>
                        <a:t> States</a:t>
                      </a:r>
                      <a:endParaRPr lang="en-US" sz="1600" dirty="0">
                        <a:solidFill>
                          <a:schemeClr val="bg1"/>
                        </a:solidFill>
                      </a:endParaRPr>
                    </a:p>
                  </a:txBody>
                  <a:tcPr marT="137160">
                    <a:solidFill>
                      <a:schemeClr val="accent6"/>
                    </a:solidFill>
                  </a:tcPr>
                </a:tc>
                <a:tc>
                  <a:txBody>
                    <a:bodyPr/>
                    <a:lstStyle/>
                    <a:p>
                      <a:pPr algn="ctr"/>
                      <a:r>
                        <a:rPr lang="en-US" sz="1600" dirty="0" smtClean="0"/>
                        <a:t>1254</a:t>
                      </a:r>
                      <a:endParaRPr lang="en-US" sz="1600" dirty="0"/>
                    </a:p>
                  </a:txBody>
                  <a:tcPr marT="137160">
                    <a:solidFill>
                      <a:schemeClr val="accent2">
                        <a:lumMod val="60000"/>
                        <a:lumOff val="40000"/>
                        <a:alpha val="86000"/>
                      </a:schemeClr>
                    </a:solidFill>
                  </a:tcPr>
                </a:tc>
                <a:tc>
                  <a:txBody>
                    <a:bodyPr/>
                    <a:lstStyle/>
                    <a:p>
                      <a:pPr algn="ctr"/>
                      <a:r>
                        <a:rPr lang="en-US" sz="1600" dirty="0" smtClean="0"/>
                        <a:t>1254</a:t>
                      </a:r>
                      <a:endParaRPr lang="en-US" sz="1600" dirty="0"/>
                    </a:p>
                  </a:txBody>
                  <a:tcPr marT="137160">
                    <a:solidFill>
                      <a:schemeClr val="accent2">
                        <a:lumMod val="60000"/>
                        <a:lumOff val="40000"/>
                        <a:alpha val="86000"/>
                      </a:schemeClr>
                    </a:solidFill>
                  </a:tcPr>
                </a:tc>
                <a:tc>
                  <a:txBody>
                    <a:bodyPr/>
                    <a:lstStyle/>
                    <a:p>
                      <a:pPr algn="ctr"/>
                      <a:r>
                        <a:rPr lang="en-US" sz="1600" dirty="0" smtClean="0"/>
                        <a:t>1254</a:t>
                      </a:r>
                      <a:endParaRPr lang="en-US" sz="1600" dirty="0"/>
                    </a:p>
                  </a:txBody>
                  <a:tcPr marT="137160">
                    <a:solidFill>
                      <a:schemeClr val="accent2">
                        <a:lumMod val="60000"/>
                        <a:lumOff val="40000"/>
                        <a:alpha val="86000"/>
                      </a:schemeClr>
                    </a:solidFill>
                  </a:tcPr>
                </a:tc>
                <a:tc>
                  <a:txBody>
                    <a:bodyPr/>
                    <a:lstStyle/>
                    <a:p>
                      <a:pPr algn="ctr"/>
                      <a:r>
                        <a:rPr lang="en-US" sz="1600" dirty="0" smtClean="0"/>
                        <a:t>1254</a:t>
                      </a:r>
                      <a:endParaRPr lang="en-US" sz="1600" dirty="0"/>
                    </a:p>
                  </a:txBody>
                  <a:tcPr marT="137160">
                    <a:solidFill>
                      <a:schemeClr val="accent2">
                        <a:lumMod val="60000"/>
                        <a:lumOff val="40000"/>
                        <a:alpha val="86000"/>
                      </a:schemeClr>
                    </a:solidFill>
                  </a:tcPr>
                </a:tc>
              </a:tr>
              <a:tr h="446599">
                <a:tc>
                  <a:txBody>
                    <a:bodyPr/>
                    <a:lstStyle/>
                    <a:p>
                      <a:r>
                        <a:rPr lang="en-US" sz="1600" dirty="0" smtClean="0">
                          <a:solidFill>
                            <a:schemeClr val="bg1"/>
                          </a:solidFill>
                        </a:rPr>
                        <a:t>Europe</a:t>
                      </a:r>
                      <a:r>
                        <a:rPr lang="en-US" sz="1600" baseline="0" dirty="0" smtClean="0">
                          <a:solidFill>
                            <a:schemeClr val="bg1"/>
                          </a:solidFill>
                        </a:rPr>
                        <a:t> and Asia</a:t>
                      </a:r>
                      <a:endParaRPr lang="en-US" sz="1600" dirty="0">
                        <a:solidFill>
                          <a:schemeClr val="bg1"/>
                        </a:solidFill>
                      </a:endParaRPr>
                    </a:p>
                  </a:txBody>
                  <a:tcPr marT="137160">
                    <a:solidFill>
                      <a:schemeClr val="accent2">
                        <a:lumMod val="50000"/>
                      </a:schemeClr>
                    </a:solidFill>
                  </a:tcPr>
                </a:tc>
                <a:tc>
                  <a:txBody>
                    <a:bodyPr/>
                    <a:lstStyle/>
                    <a:p>
                      <a:pPr algn="ctr"/>
                      <a:r>
                        <a:rPr lang="en-US" sz="1600" dirty="0" smtClean="0"/>
                        <a:t>324</a:t>
                      </a:r>
                      <a:endParaRPr lang="en-US" sz="1600" dirty="0"/>
                    </a:p>
                  </a:txBody>
                  <a:tcPr marT="137160">
                    <a:solidFill>
                      <a:schemeClr val="accent3">
                        <a:tint val="40000"/>
                        <a:alpha val="86000"/>
                      </a:schemeClr>
                    </a:solidFill>
                  </a:tcPr>
                </a:tc>
                <a:tc>
                  <a:txBody>
                    <a:bodyPr/>
                    <a:lstStyle/>
                    <a:p>
                      <a:pPr algn="ctr"/>
                      <a:r>
                        <a:rPr lang="en-US" sz="1600" dirty="0" smtClean="0"/>
                        <a:t>324</a:t>
                      </a:r>
                      <a:endParaRPr lang="en-US" sz="1600" dirty="0"/>
                    </a:p>
                  </a:txBody>
                  <a:tcPr marT="137160">
                    <a:solidFill>
                      <a:schemeClr val="accent3">
                        <a:tint val="40000"/>
                        <a:alpha val="86000"/>
                      </a:schemeClr>
                    </a:solidFill>
                  </a:tcPr>
                </a:tc>
                <a:tc>
                  <a:txBody>
                    <a:bodyPr/>
                    <a:lstStyle/>
                    <a:p>
                      <a:pPr algn="ctr"/>
                      <a:r>
                        <a:rPr lang="en-US" sz="1600" dirty="0" smtClean="0"/>
                        <a:t>324</a:t>
                      </a:r>
                      <a:endParaRPr lang="en-US" sz="1600" dirty="0"/>
                    </a:p>
                  </a:txBody>
                  <a:tcPr marT="137160">
                    <a:solidFill>
                      <a:schemeClr val="accent3">
                        <a:tint val="40000"/>
                        <a:alpha val="86000"/>
                      </a:schemeClr>
                    </a:solidFill>
                  </a:tcPr>
                </a:tc>
                <a:tc>
                  <a:txBody>
                    <a:bodyPr/>
                    <a:lstStyle/>
                    <a:p>
                      <a:pPr algn="ctr"/>
                      <a:r>
                        <a:rPr lang="en-US" sz="1600" dirty="0" smtClean="0"/>
                        <a:t>324</a:t>
                      </a:r>
                      <a:endParaRPr lang="en-US" sz="1600" dirty="0"/>
                    </a:p>
                  </a:txBody>
                  <a:tcPr marT="137160">
                    <a:solidFill>
                      <a:schemeClr val="accent3">
                        <a:tint val="40000"/>
                        <a:alpha val="86000"/>
                      </a:schemeClr>
                    </a:solidFill>
                  </a:tcPr>
                </a:tc>
              </a:tr>
              <a:tr h="446599">
                <a:tc>
                  <a:txBody>
                    <a:bodyPr/>
                    <a:lstStyle/>
                    <a:p>
                      <a:r>
                        <a:rPr lang="en-US" sz="1600" dirty="0" smtClean="0">
                          <a:solidFill>
                            <a:schemeClr val="bg1"/>
                          </a:solidFill>
                        </a:rPr>
                        <a:t>Australia</a:t>
                      </a:r>
                      <a:endParaRPr lang="en-US" sz="1600" dirty="0">
                        <a:solidFill>
                          <a:schemeClr val="bg1"/>
                        </a:solidFill>
                      </a:endParaRPr>
                    </a:p>
                  </a:txBody>
                  <a:tcPr marT="137160">
                    <a:solidFill>
                      <a:schemeClr val="accent6"/>
                    </a:solidFill>
                  </a:tcPr>
                </a:tc>
                <a:tc>
                  <a:txBody>
                    <a:bodyPr/>
                    <a:lstStyle/>
                    <a:p>
                      <a:pPr algn="ctr"/>
                      <a:r>
                        <a:rPr lang="en-US" sz="1600" dirty="0" smtClean="0"/>
                        <a:t>32</a:t>
                      </a:r>
                      <a:endParaRPr lang="en-US" sz="1600" dirty="0"/>
                    </a:p>
                  </a:txBody>
                  <a:tcPr marT="137160">
                    <a:solidFill>
                      <a:schemeClr val="accent2">
                        <a:lumMod val="60000"/>
                        <a:lumOff val="40000"/>
                        <a:alpha val="86000"/>
                      </a:schemeClr>
                    </a:solidFill>
                  </a:tcPr>
                </a:tc>
                <a:tc>
                  <a:txBody>
                    <a:bodyPr/>
                    <a:lstStyle/>
                    <a:p>
                      <a:pPr algn="ctr"/>
                      <a:r>
                        <a:rPr lang="en-US" sz="1600" dirty="0" smtClean="0"/>
                        <a:t>32</a:t>
                      </a:r>
                      <a:endParaRPr lang="en-US" sz="1600" dirty="0"/>
                    </a:p>
                  </a:txBody>
                  <a:tcPr marT="137160">
                    <a:solidFill>
                      <a:schemeClr val="accent2">
                        <a:lumMod val="60000"/>
                        <a:lumOff val="40000"/>
                        <a:alpha val="86000"/>
                      </a:schemeClr>
                    </a:solidFill>
                  </a:tcPr>
                </a:tc>
                <a:tc>
                  <a:txBody>
                    <a:bodyPr/>
                    <a:lstStyle/>
                    <a:p>
                      <a:pPr algn="ctr"/>
                      <a:r>
                        <a:rPr lang="en-US" sz="1600" dirty="0" smtClean="0"/>
                        <a:t>32</a:t>
                      </a:r>
                      <a:endParaRPr lang="en-US" sz="1600" dirty="0"/>
                    </a:p>
                  </a:txBody>
                  <a:tcPr marT="137160">
                    <a:solidFill>
                      <a:schemeClr val="accent2">
                        <a:lumMod val="60000"/>
                        <a:lumOff val="40000"/>
                        <a:alpha val="86000"/>
                      </a:schemeClr>
                    </a:solidFill>
                  </a:tcPr>
                </a:tc>
                <a:tc>
                  <a:txBody>
                    <a:bodyPr/>
                    <a:lstStyle/>
                    <a:p>
                      <a:pPr algn="ctr"/>
                      <a:r>
                        <a:rPr lang="en-US" sz="1600" dirty="0" smtClean="0"/>
                        <a:t>32</a:t>
                      </a:r>
                      <a:endParaRPr lang="en-US" sz="1600" dirty="0"/>
                    </a:p>
                  </a:txBody>
                  <a:tcPr marT="137160">
                    <a:solidFill>
                      <a:schemeClr val="accent2">
                        <a:lumMod val="60000"/>
                        <a:lumOff val="40000"/>
                        <a:alpha val="86000"/>
                      </a:schemeClr>
                    </a:solidFill>
                  </a:tcPr>
                </a:tc>
              </a:tr>
              <a:tr h="446599">
                <a:tc>
                  <a:txBody>
                    <a:bodyPr/>
                    <a:lstStyle/>
                    <a:p>
                      <a:r>
                        <a:rPr lang="en-US" sz="1600" dirty="0" smtClean="0">
                          <a:solidFill>
                            <a:schemeClr val="bg1"/>
                          </a:solidFill>
                        </a:rPr>
                        <a:t>South America</a:t>
                      </a:r>
                      <a:endParaRPr lang="en-US" sz="1600" dirty="0">
                        <a:solidFill>
                          <a:schemeClr val="bg1"/>
                        </a:solidFill>
                      </a:endParaRPr>
                    </a:p>
                  </a:txBody>
                  <a:tcPr marT="137160">
                    <a:solidFill>
                      <a:schemeClr val="accent2">
                        <a:lumMod val="50000"/>
                      </a:schemeClr>
                    </a:solidFill>
                  </a:tcPr>
                </a:tc>
                <a:tc>
                  <a:txBody>
                    <a:bodyPr/>
                    <a:lstStyle/>
                    <a:p>
                      <a:pPr algn="ctr"/>
                      <a:r>
                        <a:rPr lang="en-US" sz="1600" dirty="0" smtClean="0"/>
                        <a:t>2</a:t>
                      </a:r>
                      <a:endParaRPr lang="en-US" sz="1600" dirty="0"/>
                    </a:p>
                  </a:txBody>
                  <a:tcPr marT="137160">
                    <a:solidFill>
                      <a:schemeClr val="accent3">
                        <a:tint val="40000"/>
                        <a:alpha val="86000"/>
                      </a:schemeClr>
                    </a:solidFill>
                  </a:tcPr>
                </a:tc>
                <a:tc>
                  <a:txBody>
                    <a:bodyPr/>
                    <a:lstStyle/>
                    <a:p>
                      <a:pPr algn="ctr"/>
                      <a:r>
                        <a:rPr lang="en-US" sz="1600" dirty="0" smtClean="0"/>
                        <a:t>2</a:t>
                      </a:r>
                      <a:endParaRPr lang="en-US" sz="1600" dirty="0"/>
                    </a:p>
                  </a:txBody>
                  <a:tcPr marT="137160">
                    <a:solidFill>
                      <a:schemeClr val="accent3">
                        <a:tint val="40000"/>
                        <a:alpha val="86000"/>
                      </a:schemeClr>
                    </a:solidFill>
                  </a:tcPr>
                </a:tc>
                <a:tc>
                  <a:txBody>
                    <a:bodyPr/>
                    <a:lstStyle/>
                    <a:p>
                      <a:pPr algn="ctr"/>
                      <a:r>
                        <a:rPr lang="en-US" sz="1600" dirty="0" smtClean="0"/>
                        <a:t>2</a:t>
                      </a:r>
                      <a:endParaRPr lang="en-US" sz="1600" dirty="0"/>
                    </a:p>
                  </a:txBody>
                  <a:tcPr marT="137160">
                    <a:solidFill>
                      <a:schemeClr val="accent3">
                        <a:tint val="40000"/>
                        <a:alpha val="86000"/>
                      </a:schemeClr>
                    </a:solidFill>
                  </a:tcPr>
                </a:tc>
                <a:tc>
                  <a:txBody>
                    <a:bodyPr/>
                    <a:lstStyle/>
                    <a:p>
                      <a:pPr algn="ctr"/>
                      <a:r>
                        <a:rPr lang="en-US" sz="1600" dirty="0" smtClean="0"/>
                        <a:t>2</a:t>
                      </a:r>
                      <a:endParaRPr lang="en-US" sz="1600" dirty="0"/>
                    </a:p>
                  </a:txBody>
                  <a:tcPr marT="137160">
                    <a:solidFill>
                      <a:schemeClr val="accent3">
                        <a:tint val="40000"/>
                        <a:alpha val="86000"/>
                      </a:schemeClr>
                    </a:solidFill>
                  </a:tcPr>
                </a:tc>
              </a:tr>
              <a:tr h="446599">
                <a:tc>
                  <a:txBody>
                    <a:bodyPr/>
                    <a:lstStyle/>
                    <a:p>
                      <a:r>
                        <a:rPr lang="en-US" sz="1600" dirty="0" smtClean="0">
                          <a:solidFill>
                            <a:schemeClr val="bg1"/>
                          </a:solidFill>
                        </a:rPr>
                        <a:t>Canada</a:t>
                      </a:r>
                      <a:endParaRPr lang="en-US" sz="1600" dirty="0">
                        <a:solidFill>
                          <a:schemeClr val="bg1"/>
                        </a:solidFill>
                      </a:endParaRPr>
                    </a:p>
                  </a:txBody>
                  <a:tcPr marT="137160">
                    <a:solidFill>
                      <a:schemeClr val="accent6"/>
                    </a:solidFill>
                  </a:tcPr>
                </a:tc>
                <a:tc>
                  <a:txBody>
                    <a:bodyPr/>
                    <a:lstStyle/>
                    <a:p>
                      <a:pPr algn="ctr"/>
                      <a:r>
                        <a:rPr lang="en-US" sz="1600" dirty="0" smtClean="0"/>
                        <a:t>1</a:t>
                      </a:r>
                      <a:endParaRPr lang="en-US" sz="1600" dirty="0"/>
                    </a:p>
                  </a:txBody>
                  <a:tcPr marT="137160">
                    <a:solidFill>
                      <a:schemeClr val="accent2">
                        <a:lumMod val="60000"/>
                        <a:lumOff val="40000"/>
                        <a:alpha val="86000"/>
                      </a:schemeClr>
                    </a:solidFill>
                  </a:tcPr>
                </a:tc>
                <a:tc>
                  <a:txBody>
                    <a:bodyPr/>
                    <a:lstStyle/>
                    <a:p>
                      <a:pPr algn="ctr"/>
                      <a:r>
                        <a:rPr lang="en-US" sz="1600" dirty="0" smtClean="0"/>
                        <a:t>1</a:t>
                      </a:r>
                      <a:endParaRPr lang="en-US" sz="1600" dirty="0"/>
                    </a:p>
                  </a:txBody>
                  <a:tcPr marT="137160">
                    <a:solidFill>
                      <a:schemeClr val="accent2">
                        <a:lumMod val="60000"/>
                        <a:lumOff val="40000"/>
                        <a:alpha val="86000"/>
                      </a:schemeClr>
                    </a:solidFill>
                  </a:tcPr>
                </a:tc>
                <a:tc>
                  <a:txBody>
                    <a:bodyPr/>
                    <a:lstStyle/>
                    <a:p>
                      <a:pPr algn="ctr"/>
                      <a:r>
                        <a:rPr lang="en-US" sz="1600" dirty="0" smtClean="0"/>
                        <a:t>1</a:t>
                      </a:r>
                      <a:endParaRPr lang="en-US" sz="1600" dirty="0"/>
                    </a:p>
                  </a:txBody>
                  <a:tcPr marT="137160">
                    <a:solidFill>
                      <a:schemeClr val="accent2">
                        <a:lumMod val="60000"/>
                        <a:lumOff val="40000"/>
                        <a:alpha val="86000"/>
                      </a:schemeClr>
                    </a:solidFill>
                  </a:tcPr>
                </a:tc>
                <a:tc>
                  <a:txBody>
                    <a:bodyPr/>
                    <a:lstStyle/>
                    <a:p>
                      <a:pPr algn="ctr"/>
                      <a:r>
                        <a:rPr lang="en-US" sz="1600" dirty="0" smtClean="0"/>
                        <a:t>1</a:t>
                      </a:r>
                      <a:endParaRPr lang="en-US" sz="1600" dirty="0"/>
                    </a:p>
                  </a:txBody>
                  <a:tcPr marT="137160">
                    <a:solidFill>
                      <a:schemeClr val="accent2">
                        <a:lumMod val="60000"/>
                        <a:lumOff val="40000"/>
                        <a:alpha val="86000"/>
                      </a:schemeClr>
                    </a:solidFill>
                  </a:tcPr>
                </a:tc>
              </a:tr>
              <a:tr h="446599">
                <a:tc>
                  <a:txBody>
                    <a:bodyPr/>
                    <a:lstStyle/>
                    <a:p>
                      <a:r>
                        <a:rPr lang="en-US" sz="1600" dirty="0" smtClean="0">
                          <a:solidFill>
                            <a:schemeClr val="bg1"/>
                          </a:solidFill>
                        </a:rPr>
                        <a:t>Mexico</a:t>
                      </a:r>
                      <a:endParaRPr lang="en-US" sz="1600" dirty="0">
                        <a:solidFill>
                          <a:schemeClr val="bg1"/>
                        </a:solidFill>
                      </a:endParaRPr>
                    </a:p>
                  </a:txBody>
                  <a:tcPr marT="137160">
                    <a:solidFill>
                      <a:schemeClr val="accent2">
                        <a:lumMod val="50000"/>
                      </a:schemeClr>
                    </a:solidFill>
                  </a:tcPr>
                </a:tc>
                <a:tc>
                  <a:txBody>
                    <a:bodyPr/>
                    <a:lstStyle/>
                    <a:p>
                      <a:pPr algn="ctr"/>
                      <a:r>
                        <a:rPr lang="en-US" sz="1600" dirty="0" smtClean="0"/>
                        <a:t>1</a:t>
                      </a:r>
                      <a:endParaRPr lang="en-US" sz="1600" dirty="0"/>
                    </a:p>
                  </a:txBody>
                  <a:tcPr marT="137160">
                    <a:solidFill>
                      <a:schemeClr val="accent3">
                        <a:tint val="40000"/>
                        <a:alpha val="86000"/>
                      </a:schemeClr>
                    </a:solidFill>
                  </a:tcPr>
                </a:tc>
                <a:tc>
                  <a:txBody>
                    <a:bodyPr/>
                    <a:lstStyle/>
                    <a:p>
                      <a:pPr algn="ctr"/>
                      <a:r>
                        <a:rPr lang="en-US" sz="1600" dirty="0" smtClean="0"/>
                        <a:t>1</a:t>
                      </a:r>
                      <a:endParaRPr lang="en-US" sz="1600" dirty="0"/>
                    </a:p>
                  </a:txBody>
                  <a:tcPr marT="137160">
                    <a:solidFill>
                      <a:schemeClr val="accent3">
                        <a:tint val="40000"/>
                        <a:alpha val="86000"/>
                      </a:schemeClr>
                    </a:solidFill>
                  </a:tcPr>
                </a:tc>
                <a:tc>
                  <a:txBody>
                    <a:bodyPr/>
                    <a:lstStyle/>
                    <a:p>
                      <a:pPr algn="ctr"/>
                      <a:r>
                        <a:rPr lang="en-US" sz="1600" dirty="0" smtClean="0"/>
                        <a:t>1</a:t>
                      </a:r>
                      <a:endParaRPr lang="en-US" sz="1600" dirty="0"/>
                    </a:p>
                  </a:txBody>
                  <a:tcPr marT="137160">
                    <a:solidFill>
                      <a:schemeClr val="accent3">
                        <a:tint val="40000"/>
                        <a:alpha val="86000"/>
                      </a:schemeClr>
                    </a:solidFill>
                  </a:tcPr>
                </a:tc>
                <a:tc>
                  <a:txBody>
                    <a:bodyPr/>
                    <a:lstStyle/>
                    <a:p>
                      <a:pPr algn="ctr"/>
                      <a:r>
                        <a:rPr lang="en-US" sz="1600" dirty="0" smtClean="0"/>
                        <a:t>1</a:t>
                      </a:r>
                      <a:endParaRPr lang="en-US" sz="1600" dirty="0"/>
                    </a:p>
                  </a:txBody>
                  <a:tcPr marT="137160">
                    <a:solidFill>
                      <a:schemeClr val="accent3">
                        <a:tint val="40000"/>
                        <a:alpha val="86000"/>
                      </a:schemeClr>
                    </a:solidFill>
                  </a:tcPr>
                </a:tc>
              </a:tr>
              <a:tr h="446599">
                <a:tc>
                  <a:txBody>
                    <a:bodyPr/>
                    <a:lstStyle/>
                    <a:p>
                      <a:r>
                        <a:rPr lang="en-US" sz="1600" b="1" dirty="0" smtClean="0">
                          <a:solidFill>
                            <a:schemeClr val="tx1">
                              <a:lumMod val="20000"/>
                              <a:lumOff val="80000"/>
                            </a:schemeClr>
                          </a:solidFill>
                        </a:rPr>
                        <a:t>TOTALS</a:t>
                      </a:r>
                      <a:endParaRPr lang="en-US" sz="1600" b="1" dirty="0">
                        <a:solidFill>
                          <a:schemeClr val="tx1">
                            <a:lumMod val="20000"/>
                            <a:lumOff val="80000"/>
                          </a:schemeClr>
                        </a:solidFill>
                      </a:endParaRPr>
                    </a:p>
                  </a:txBody>
                  <a:tcPr marT="137160">
                    <a:solidFill>
                      <a:schemeClr val="tx2"/>
                    </a:solidFill>
                  </a:tcPr>
                </a:tc>
                <a:tc>
                  <a:txBody>
                    <a:bodyPr/>
                    <a:lstStyle/>
                    <a:p>
                      <a:pPr algn="ctr"/>
                      <a:r>
                        <a:rPr lang="en-US" sz="1600" dirty="0" smtClean="0">
                          <a:solidFill>
                            <a:schemeClr val="tx1">
                              <a:lumMod val="20000"/>
                              <a:lumOff val="80000"/>
                            </a:schemeClr>
                          </a:solidFill>
                        </a:rPr>
                        <a:t>1614</a:t>
                      </a:r>
                      <a:endParaRPr lang="en-US" sz="1600" dirty="0">
                        <a:solidFill>
                          <a:schemeClr val="tx1">
                            <a:lumMod val="20000"/>
                            <a:lumOff val="80000"/>
                          </a:schemeClr>
                        </a:solidFill>
                      </a:endParaRPr>
                    </a:p>
                  </a:txBody>
                  <a:tcPr marT="137160">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20000"/>
                              <a:lumOff val="80000"/>
                            </a:schemeClr>
                          </a:solidFill>
                        </a:rPr>
                        <a:t>1614</a:t>
                      </a:r>
                    </a:p>
                  </a:txBody>
                  <a:tcPr marT="137160">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20000"/>
                              <a:lumOff val="80000"/>
                            </a:schemeClr>
                          </a:solidFill>
                        </a:rPr>
                        <a:t>1614</a:t>
                      </a:r>
                    </a:p>
                  </a:txBody>
                  <a:tcPr marT="137160">
                    <a:solidFill>
                      <a:schemeClr val="tx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solidFill>
                            <a:schemeClr val="tx1">
                              <a:lumMod val="20000"/>
                              <a:lumOff val="80000"/>
                            </a:schemeClr>
                          </a:solidFill>
                        </a:rPr>
                        <a:t>1614</a:t>
                      </a:r>
                    </a:p>
                  </a:txBody>
                  <a:tcPr marT="137160">
                    <a:solidFill>
                      <a:schemeClr val="tx2"/>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p:cNvGraphicFramePr>
            <a:graphicFrameLocks noGrp="1"/>
          </p:cNvGraphicFramePr>
          <p:nvPr>
            <p:ph sz="half" idx="1"/>
          </p:nvPr>
        </p:nvGraphicFramePr>
        <p:xfrm>
          <a:off x="457200" y="1676400"/>
          <a:ext cx="4114800" cy="2819401"/>
        </p:xfrm>
        <a:graphic>
          <a:graphicData uri="http://schemas.openxmlformats.org/drawingml/2006/table">
            <a:tbl>
              <a:tblPr firstRow="1" bandRow="1">
                <a:tableStyleId>{284E427A-3D55-4303-BF80-6455036E1DE7}</a:tableStyleId>
              </a:tblPr>
              <a:tblGrid>
                <a:gridCol w="822960"/>
                <a:gridCol w="1117984"/>
                <a:gridCol w="698739"/>
                <a:gridCol w="713118"/>
                <a:gridCol w="761999"/>
              </a:tblGrid>
              <a:tr h="387465">
                <a:tc>
                  <a:txBody>
                    <a:bodyPr/>
                    <a:lstStyle/>
                    <a:p>
                      <a:pPr algn="ctr"/>
                      <a:r>
                        <a:rPr lang="en-US" sz="1000" baseline="0" dirty="0" smtClean="0"/>
                        <a:t>Quarter</a:t>
                      </a:r>
                      <a:endParaRPr lang="en-US" sz="1000" baseline="0" dirty="0"/>
                    </a:p>
                  </a:txBody>
                  <a:tcPr marL="87154" marR="87154" marT="43577" marB="17431">
                    <a:solidFill>
                      <a:schemeClr val="accent6"/>
                    </a:solidFill>
                  </a:tcPr>
                </a:tc>
                <a:tc>
                  <a:txBody>
                    <a:bodyPr/>
                    <a:lstStyle/>
                    <a:p>
                      <a:pPr algn="ctr"/>
                      <a:r>
                        <a:rPr lang="en-US" sz="1000" baseline="0" dirty="0" smtClean="0"/>
                        <a:t>North America</a:t>
                      </a:r>
                      <a:endParaRPr lang="en-US" sz="1000" baseline="0" dirty="0"/>
                    </a:p>
                  </a:txBody>
                  <a:tcPr marL="87154" marR="87154" marT="43577" marB="17431">
                    <a:solidFill>
                      <a:schemeClr val="accent6"/>
                    </a:solidFill>
                  </a:tcPr>
                </a:tc>
                <a:tc>
                  <a:txBody>
                    <a:bodyPr/>
                    <a:lstStyle/>
                    <a:p>
                      <a:pPr algn="ctr"/>
                      <a:r>
                        <a:rPr lang="en-US" sz="1000" baseline="0" dirty="0" smtClean="0"/>
                        <a:t>Asia</a:t>
                      </a:r>
                      <a:endParaRPr lang="en-US" sz="1000" baseline="0" dirty="0"/>
                    </a:p>
                  </a:txBody>
                  <a:tcPr marL="87154" marR="87154" marT="43577" marB="17431">
                    <a:solidFill>
                      <a:schemeClr val="accent6"/>
                    </a:solidFill>
                  </a:tcPr>
                </a:tc>
                <a:tc>
                  <a:txBody>
                    <a:bodyPr/>
                    <a:lstStyle/>
                    <a:p>
                      <a:pPr algn="ctr"/>
                      <a:r>
                        <a:rPr lang="en-US" sz="1000" baseline="0" dirty="0" smtClean="0"/>
                        <a:t>Europe</a:t>
                      </a:r>
                      <a:endParaRPr lang="en-US" sz="1000" baseline="0" dirty="0"/>
                    </a:p>
                  </a:txBody>
                  <a:tcPr marL="87154" marR="87154" marT="43577" marB="17431">
                    <a:solidFill>
                      <a:schemeClr val="accent6"/>
                    </a:solidFill>
                  </a:tcPr>
                </a:tc>
                <a:tc>
                  <a:txBody>
                    <a:bodyPr/>
                    <a:lstStyle/>
                    <a:p>
                      <a:pPr algn="ctr"/>
                      <a:r>
                        <a:rPr lang="en-US" sz="1000" baseline="0" dirty="0" smtClean="0"/>
                        <a:t>Australia</a:t>
                      </a:r>
                      <a:endParaRPr lang="en-US" sz="1000" baseline="0" dirty="0"/>
                    </a:p>
                  </a:txBody>
                  <a:tcPr marL="87154" marR="87154" marT="43577" marB="17431">
                    <a:solidFill>
                      <a:schemeClr val="accent6"/>
                    </a:solidFill>
                  </a:tcPr>
                </a:tc>
              </a:tr>
              <a:tr h="303992">
                <a:tc>
                  <a:txBody>
                    <a:bodyPr/>
                    <a:lstStyle/>
                    <a:p>
                      <a:pPr algn="ctr"/>
                      <a:r>
                        <a:rPr lang="en-US" sz="1000" baseline="0" dirty="0" smtClean="0"/>
                        <a:t>Q1 2009</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123</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34</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45</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10</a:t>
                      </a:r>
                      <a:endParaRPr lang="en-US" sz="1000" baseline="0" dirty="0"/>
                    </a:p>
                  </a:txBody>
                  <a:tcPr marL="87154" marR="87154" marT="43577" marB="17431">
                    <a:solidFill>
                      <a:schemeClr val="tx2">
                        <a:lumMod val="60000"/>
                        <a:lumOff val="40000"/>
                        <a:alpha val="40000"/>
                      </a:schemeClr>
                    </a:solidFill>
                  </a:tcPr>
                </a:tc>
              </a:tr>
              <a:tr h="303992">
                <a:tc>
                  <a:txBody>
                    <a:bodyPr/>
                    <a:lstStyle/>
                    <a:p>
                      <a:pPr algn="ctr"/>
                      <a:r>
                        <a:rPr lang="en-US" sz="1000" baseline="0" dirty="0" smtClean="0"/>
                        <a:t>Q2 2009</a:t>
                      </a:r>
                      <a:endParaRPr lang="en-US" sz="1000" baseline="0" dirty="0"/>
                    </a:p>
                  </a:txBody>
                  <a:tcPr marL="87154" marR="87154" marT="43577" marB="17431"/>
                </a:tc>
                <a:tc>
                  <a:txBody>
                    <a:bodyPr/>
                    <a:lstStyle/>
                    <a:p>
                      <a:pPr algn="ctr"/>
                      <a:r>
                        <a:rPr lang="en-US" sz="1000" baseline="0" dirty="0" smtClean="0"/>
                        <a:t>134</a:t>
                      </a:r>
                      <a:endParaRPr lang="en-US" sz="1000" baseline="0" dirty="0"/>
                    </a:p>
                  </a:txBody>
                  <a:tcPr marL="87154" marR="87154" marT="43577" marB="17431"/>
                </a:tc>
                <a:tc>
                  <a:txBody>
                    <a:bodyPr/>
                    <a:lstStyle/>
                    <a:p>
                      <a:pPr algn="ctr"/>
                      <a:r>
                        <a:rPr lang="en-US" sz="1000" baseline="0" dirty="0" smtClean="0"/>
                        <a:t>35</a:t>
                      </a:r>
                      <a:endParaRPr lang="en-US" sz="1000" baseline="0" dirty="0"/>
                    </a:p>
                  </a:txBody>
                  <a:tcPr marL="87154" marR="87154" marT="43577" marB="17431"/>
                </a:tc>
                <a:tc>
                  <a:txBody>
                    <a:bodyPr/>
                    <a:lstStyle/>
                    <a:p>
                      <a:pPr algn="ctr"/>
                      <a:r>
                        <a:rPr lang="en-US" sz="1000" baseline="0" dirty="0" smtClean="0"/>
                        <a:t>44</a:t>
                      </a:r>
                      <a:endParaRPr lang="en-US" sz="1000" baseline="0" dirty="0"/>
                    </a:p>
                  </a:txBody>
                  <a:tcPr marL="87154" marR="87154" marT="43577" marB="17431"/>
                </a:tc>
                <a:tc>
                  <a:txBody>
                    <a:bodyPr/>
                    <a:lstStyle/>
                    <a:p>
                      <a:pPr algn="ctr"/>
                      <a:r>
                        <a:rPr lang="en-US" sz="1000" baseline="0" dirty="0" smtClean="0"/>
                        <a:t>12</a:t>
                      </a:r>
                      <a:endParaRPr lang="en-US" sz="1000" baseline="0" dirty="0"/>
                    </a:p>
                  </a:txBody>
                  <a:tcPr marL="87154" marR="87154" marT="43577" marB="17431"/>
                </a:tc>
              </a:tr>
              <a:tr h="303992">
                <a:tc>
                  <a:txBody>
                    <a:bodyPr/>
                    <a:lstStyle/>
                    <a:p>
                      <a:pPr algn="ctr"/>
                      <a:r>
                        <a:rPr lang="en-US" sz="1000" baseline="0" dirty="0" smtClean="0"/>
                        <a:t>Q3 2009</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150</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45</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50</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14</a:t>
                      </a:r>
                      <a:endParaRPr lang="en-US" sz="1000" baseline="0" dirty="0"/>
                    </a:p>
                  </a:txBody>
                  <a:tcPr marL="87154" marR="87154" marT="43577" marB="17431">
                    <a:solidFill>
                      <a:schemeClr val="tx2">
                        <a:lumMod val="60000"/>
                        <a:lumOff val="40000"/>
                        <a:alpha val="40000"/>
                      </a:schemeClr>
                    </a:solidFill>
                  </a:tcPr>
                </a:tc>
              </a:tr>
              <a:tr h="303992">
                <a:tc>
                  <a:txBody>
                    <a:bodyPr/>
                    <a:lstStyle/>
                    <a:p>
                      <a:pPr algn="ctr"/>
                      <a:r>
                        <a:rPr lang="en-US" sz="1000" baseline="0" dirty="0" smtClean="0"/>
                        <a:t>Q4 2009</a:t>
                      </a:r>
                      <a:endParaRPr lang="en-US" sz="1000" baseline="0" dirty="0"/>
                    </a:p>
                  </a:txBody>
                  <a:tcPr marL="87154" marR="87154" marT="43577" marB="17431"/>
                </a:tc>
                <a:tc>
                  <a:txBody>
                    <a:bodyPr/>
                    <a:lstStyle/>
                    <a:p>
                      <a:pPr algn="ctr"/>
                      <a:r>
                        <a:rPr lang="en-US" sz="1000" baseline="0" dirty="0" smtClean="0"/>
                        <a:t>201</a:t>
                      </a:r>
                      <a:endParaRPr lang="en-US" sz="1000" baseline="0" dirty="0"/>
                    </a:p>
                  </a:txBody>
                  <a:tcPr marL="87154" marR="87154" marT="43577" marB="17431"/>
                </a:tc>
                <a:tc>
                  <a:txBody>
                    <a:bodyPr/>
                    <a:lstStyle/>
                    <a:p>
                      <a:pPr algn="ctr"/>
                      <a:r>
                        <a:rPr lang="en-US" sz="1000" baseline="0" dirty="0" smtClean="0"/>
                        <a:t>55</a:t>
                      </a:r>
                      <a:endParaRPr lang="en-US" sz="1000" baseline="0" dirty="0"/>
                    </a:p>
                  </a:txBody>
                  <a:tcPr marL="87154" marR="87154" marT="43577" marB="17431"/>
                </a:tc>
                <a:tc>
                  <a:txBody>
                    <a:bodyPr/>
                    <a:lstStyle/>
                    <a:p>
                      <a:pPr algn="ctr"/>
                      <a:r>
                        <a:rPr lang="en-US" sz="1000" baseline="0" dirty="0" smtClean="0"/>
                        <a:t>60</a:t>
                      </a:r>
                      <a:endParaRPr lang="en-US" sz="1000" baseline="0" dirty="0"/>
                    </a:p>
                  </a:txBody>
                  <a:tcPr marL="87154" marR="87154" marT="43577" marB="17431"/>
                </a:tc>
                <a:tc>
                  <a:txBody>
                    <a:bodyPr/>
                    <a:lstStyle/>
                    <a:p>
                      <a:pPr algn="ctr"/>
                      <a:r>
                        <a:rPr lang="en-US" sz="1000" baseline="0" dirty="0" smtClean="0"/>
                        <a:t>18</a:t>
                      </a:r>
                      <a:endParaRPr lang="en-US" sz="1000" baseline="0" dirty="0"/>
                    </a:p>
                  </a:txBody>
                  <a:tcPr marL="87154" marR="87154" marT="43577" marB="17431"/>
                </a:tc>
              </a:tr>
              <a:tr h="303992">
                <a:tc>
                  <a:txBody>
                    <a:bodyPr/>
                    <a:lstStyle/>
                    <a:p>
                      <a:pPr algn="ctr"/>
                      <a:r>
                        <a:rPr lang="en-US" sz="1000" baseline="0" dirty="0" smtClean="0"/>
                        <a:t>Q1 2010</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175</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44</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47</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13</a:t>
                      </a:r>
                      <a:endParaRPr lang="en-US" sz="1000" baseline="0" dirty="0"/>
                    </a:p>
                  </a:txBody>
                  <a:tcPr marL="87154" marR="87154" marT="43577" marB="17431">
                    <a:solidFill>
                      <a:schemeClr val="tx2">
                        <a:lumMod val="60000"/>
                        <a:lumOff val="40000"/>
                        <a:alpha val="40000"/>
                      </a:schemeClr>
                    </a:solidFill>
                  </a:tcPr>
                </a:tc>
              </a:tr>
              <a:tr h="303992">
                <a:tc>
                  <a:txBody>
                    <a:bodyPr/>
                    <a:lstStyle/>
                    <a:p>
                      <a:pPr algn="ctr"/>
                      <a:r>
                        <a:rPr lang="en-US" sz="1000" baseline="0" dirty="0" smtClean="0"/>
                        <a:t>Q2 2010</a:t>
                      </a:r>
                      <a:endParaRPr lang="en-US" sz="1000" baseline="0" dirty="0"/>
                    </a:p>
                  </a:txBody>
                  <a:tcPr marL="87154" marR="87154" marT="43577" marB="17431"/>
                </a:tc>
                <a:tc>
                  <a:txBody>
                    <a:bodyPr/>
                    <a:lstStyle/>
                    <a:p>
                      <a:pPr algn="ctr"/>
                      <a:r>
                        <a:rPr lang="en-US" sz="1000" baseline="0" dirty="0" smtClean="0"/>
                        <a:t>180</a:t>
                      </a:r>
                      <a:endParaRPr lang="en-US" sz="1000" baseline="0" dirty="0"/>
                    </a:p>
                  </a:txBody>
                  <a:tcPr marL="87154" marR="87154" marT="43577" marB="17431"/>
                </a:tc>
                <a:tc>
                  <a:txBody>
                    <a:bodyPr/>
                    <a:lstStyle/>
                    <a:p>
                      <a:pPr algn="ctr"/>
                      <a:r>
                        <a:rPr lang="en-US" sz="1000" baseline="0" dirty="0" smtClean="0"/>
                        <a:t>48</a:t>
                      </a:r>
                      <a:endParaRPr lang="en-US" sz="1000" baseline="0" dirty="0"/>
                    </a:p>
                  </a:txBody>
                  <a:tcPr marL="87154" marR="87154" marT="43577" marB="17431"/>
                </a:tc>
                <a:tc>
                  <a:txBody>
                    <a:bodyPr/>
                    <a:lstStyle/>
                    <a:p>
                      <a:pPr algn="ctr"/>
                      <a:r>
                        <a:rPr lang="en-US" sz="1000" baseline="0" dirty="0" smtClean="0"/>
                        <a:t>52</a:t>
                      </a:r>
                      <a:endParaRPr lang="en-US" sz="1000" baseline="0" dirty="0"/>
                    </a:p>
                  </a:txBody>
                  <a:tcPr marL="87154" marR="87154" marT="43577" marB="17431"/>
                </a:tc>
                <a:tc>
                  <a:txBody>
                    <a:bodyPr/>
                    <a:lstStyle/>
                    <a:p>
                      <a:pPr algn="ctr"/>
                      <a:r>
                        <a:rPr lang="en-US" sz="1000" baseline="0" dirty="0" smtClean="0"/>
                        <a:t>14</a:t>
                      </a:r>
                      <a:endParaRPr lang="en-US" sz="1000" baseline="0" dirty="0"/>
                    </a:p>
                  </a:txBody>
                  <a:tcPr marL="87154" marR="87154" marT="43577" marB="17431"/>
                </a:tc>
              </a:tr>
              <a:tr h="303992">
                <a:tc>
                  <a:txBody>
                    <a:bodyPr/>
                    <a:lstStyle/>
                    <a:p>
                      <a:pPr algn="ctr"/>
                      <a:r>
                        <a:rPr lang="en-US" sz="1000" baseline="0" dirty="0" smtClean="0"/>
                        <a:t>Q3 2010</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204</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55</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60</a:t>
                      </a:r>
                      <a:endParaRPr lang="en-US" sz="1000" baseline="0" dirty="0"/>
                    </a:p>
                  </a:txBody>
                  <a:tcPr marL="87154" marR="87154" marT="43577" marB="17431">
                    <a:solidFill>
                      <a:schemeClr val="tx2">
                        <a:lumMod val="60000"/>
                        <a:lumOff val="40000"/>
                        <a:alpha val="40000"/>
                      </a:schemeClr>
                    </a:solidFill>
                  </a:tcPr>
                </a:tc>
                <a:tc>
                  <a:txBody>
                    <a:bodyPr/>
                    <a:lstStyle/>
                    <a:p>
                      <a:pPr algn="ctr"/>
                      <a:r>
                        <a:rPr lang="en-US" sz="1000" baseline="0" dirty="0" smtClean="0"/>
                        <a:t>16</a:t>
                      </a:r>
                      <a:endParaRPr lang="en-US" sz="1000" baseline="0" dirty="0"/>
                    </a:p>
                  </a:txBody>
                  <a:tcPr marL="87154" marR="87154" marT="43577" marB="17431">
                    <a:solidFill>
                      <a:schemeClr val="tx2">
                        <a:lumMod val="60000"/>
                        <a:lumOff val="40000"/>
                        <a:alpha val="40000"/>
                      </a:schemeClr>
                    </a:solidFill>
                  </a:tcPr>
                </a:tc>
              </a:tr>
              <a:tr h="303992">
                <a:tc>
                  <a:txBody>
                    <a:bodyPr/>
                    <a:lstStyle/>
                    <a:p>
                      <a:pPr algn="ctr"/>
                      <a:r>
                        <a:rPr lang="en-US" sz="1000" baseline="0" dirty="0" smtClean="0"/>
                        <a:t>Q4 2010</a:t>
                      </a:r>
                      <a:endParaRPr lang="en-US" sz="1000" baseline="0" dirty="0"/>
                    </a:p>
                  </a:txBody>
                  <a:tcPr marL="87154" marR="87154" marT="43577" marB="17431"/>
                </a:tc>
                <a:tc>
                  <a:txBody>
                    <a:bodyPr/>
                    <a:lstStyle/>
                    <a:p>
                      <a:pPr algn="ctr"/>
                      <a:r>
                        <a:rPr lang="en-US" sz="1000" baseline="0" dirty="0" smtClean="0"/>
                        <a:t>250</a:t>
                      </a:r>
                      <a:endParaRPr lang="en-US" sz="1000" baseline="0" dirty="0"/>
                    </a:p>
                  </a:txBody>
                  <a:tcPr marL="87154" marR="87154" marT="43577" marB="17431"/>
                </a:tc>
                <a:tc>
                  <a:txBody>
                    <a:bodyPr/>
                    <a:lstStyle/>
                    <a:p>
                      <a:pPr algn="ctr"/>
                      <a:r>
                        <a:rPr lang="en-US" sz="1000" baseline="0" dirty="0" smtClean="0"/>
                        <a:t>62</a:t>
                      </a:r>
                      <a:endParaRPr lang="en-US" sz="1000" baseline="0" dirty="0"/>
                    </a:p>
                  </a:txBody>
                  <a:tcPr marL="87154" marR="87154" marT="43577" marB="17431"/>
                </a:tc>
                <a:tc>
                  <a:txBody>
                    <a:bodyPr/>
                    <a:lstStyle/>
                    <a:p>
                      <a:pPr algn="ctr"/>
                      <a:r>
                        <a:rPr lang="en-US" sz="1000" baseline="0" dirty="0" smtClean="0"/>
                        <a:t>70</a:t>
                      </a:r>
                      <a:endParaRPr lang="en-US" sz="1000" baseline="0" dirty="0"/>
                    </a:p>
                  </a:txBody>
                  <a:tcPr marL="87154" marR="87154" marT="43577" marB="17431"/>
                </a:tc>
                <a:tc>
                  <a:txBody>
                    <a:bodyPr/>
                    <a:lstStyle/>
                    <a:p>
                      <a:pPr algn="ctr"/>
                      <a:r>
                        <a:rPr lang="en-US" sz="1000" baseline="0" dirty="0" smtClean="0"/>
                        <a:t>20</a:t>
                      </a:r>
                      <a:endParaRPr lang="en-US" sz="1000" baseline="0" dirty="0"/>
                    </a:p>
                  </a:txBody>
                  <a:tcPr marL="87154" marR="87154" marT="43577" marB="17431"/>
                </a:tc>
              </a:tr>
            </a:tbl>
          </a:graphicData>
        </a:graphic>
      </p:graphicFrame>
      <p:graphicFrame>
        <p:nvGraphicFramePr>
          <p:cNvPr id="13" name="Content Placeholder 11"/>
          <p:cNvGraphicFramePr>
            <a:graphicFrameLocks noGrp="1"/>
          </p:cNvGraphicFramePr>
          <p:nvPr>
            <p:ph sz="half" idx="4294967295"/>
          </p:nvPr>
        </p:nvGraphicFramePr>
        <p:xfrm>
          <a:off x="4648200" y="1704974"/>
          <a:ext cx="4039866" cy="2812740"/>
        </p:xfrm>
        <a:graphic>
          <a:graphicData uri="http://schemas.openxmlformats.org/drawingml/2006/table">
            <a:tbl>
              <a:tblPr firstRow="1" bandRow="1">
                <a:tableStyleId>{69C7853C-536D-4A76-A0AE-DD22124D55A5}</a:tableStyleId>
              </a:tblPr>
              <a:tblGrid>
                <a:gridCol w="807973"/>
                <a:gridCol w="1097624"/>
                <a:gridCol w="686015"/>
                <a:gridCol w="686015"/>
                <a:gridCol w="762239"/>
              </a:tblGrid>
              <a:tr h="384889">
                <a:tc>
                  <a:txBody>
                    <a:bodyPr/>
                    <a:lstStyle/>
                    <a:p>
                      <a:pPr algn="ctr"/>
                      <a:r>
                        <a:rPr lang="en-US" sz="1100" baseline="0" dirty="0" smtClean="0"/>
                        <a:t>Quarter</a:t>
                      </a:r>
                      <a:endParaRPr lang="en-US" sz="1100" baseline="0" dirty="0"/>
                    </a:p>
                  </a:txBody>
                  <a:tcPr marL="88143" marR="88143" marT="44071" marB="17629"/>
                </a:tc>
                <a:tc>
                  <a:txBody>
                    <a:bodyPr/>
                    <a:lstStyle/>
                    <a:p>
                      <a:pPr algn="ctr"/>
                      <a:r>
                        <a:rPr lang="en-US" sz="1100" baseline="0" dirty="0" smtClean="0"/>
                        <a:t>North America</a:t>
                      </a:r>
                      <a:endParaRPr lang="en-US" sz="1100" baseline="0" dirty="0"/>
                    </a:p>
                  </a:txBody>
                  <a:tcPr marL="88143" marR="88143" marT="44071" marB="17629"/>
                </a:tc>
                <a:tc>
                  <a:txBody>
                    <a:bodyPr/>
                    <a:lstStyle/>
                    <a:p>
                      <a:pPr algn="ctr"/>
                      <a:r>
                        <a:rPr lang="en-US" sz="1100" baseline="0" dirty="0" smtClean="0"/>
                        <a:t>Asia</a:t>
                      </a:r>
                      <a:endParaRPr lang="en-US" sz="1100" baseline="0" dirty="0"/>
                    </a:p>
                  </a:txBody>
                  <a:tcPr marL="88143" marR="88143" marT="44071" marB="17629"/>
                </a:tc>
                <a:tc>
                  <a:txBody>
                    <a:bodyPr/>
                    <a:lstStyle/>
                    <a:p>
                      <a:pPr algn="ctr"/>
                      <a:r>
                        <a:rPr lang="en-US" sz="1100" baseline="0" dirty="0" smtClean="0"/>
                        <a:t>Europe</a:t>
                      </a:r>
                      <a:endParaRPr lang="en-US" sz="1100" baseline="0" dirty="0"/>
                    </a:p>
                  </a:txBody>
                  <a:tcPr marL="88143" marR="88143" marT="44071" marB="17629"/>
                </a:tc>
                <a:tc>
                  <a:txBody>
                    <a:bodyPr/>
                    <a:lstStyle/>
                    <a:p>
                      <a:pPr algn="ctr"/>
                      <a:r>
                        <a:rPr lang="en-US" sz="1100" baseline="0" dirty="0" smtClean="0"/>
                        <a:t>Australia</a:t>
                      </a:r>
                      <a:endParaRPr lang="en-US" sz="1100" baseline="0" dirty="0"/>
                    </a:p>
                  </a:txBody>
                  <a:tcPr marL="88143" marR="88143" marT="44071" marB="17629"/>
                </a:tc>
              </a:tr>
              <a:tr h="301970">
                <a:tc>
                  <a:txBody>
                    <a:bodyPr/>
                    <a:lstStyle/>
                    <a:p>
                      <a:pPr algn="ctr"/>
                      <a:r>
                        <a:rPr lang="en-US" sz="1100" baseline="0" dirty="0" smtClean="0"/>
                        <a:t>Q1 2009</a:t>
                      </a:r>
                      <a:endParaRPr lang="en-US" sz="1100" baseline="0" dirty="0"/>
                    </a:p>
                  </a:txBody>
                  <a:tcPr marL="88143" marR="88143" marT="44071" marB="17629"/>
                </a:tc>
                <a:tc>
                  <a:txBody>
                    <a:bodyPr/>
                    <a:lstStyle/>
                    <a:p>
                      <a:pPr algn="ctr"/>
                      <a:r>
                        <a:rPr lang="en-US" sz="1100" baseline="0" dirty="0" smtClean="0"/>
                        <a:t>123</a:t>
                      </a:r>
                      <a:endParaRPr lang="en-US" sz="1100" baseline="0" dirty="0"/>
                    </a:p>
                  </a:txBody>
                  <a:tcPr marL="88143" marR="88143" marT="44071" marB="17629"/>
                </a:tc>
                <a:tc>
                  <a:txBody>
                    <a:bodyPr/>
                    <a:lstStyle/>
                    <a:p>
                      <a:pPr algn="ctr"/>
                      <a:r>
                        <a:rPr lang="en-US" sz="1100" baseline="0" dirty="0" smtClean="0"/>
                        <a:t>34</a:t>
                      </a:r>
                      <a:endParaRPr lang="en-US" sz="1100" baseline="0" dirty="0"/>
                    </a:p>
                  </a:txBody>
                  <a:tcPr marL="88143" marR="88143" marT="44071" marB="17629"/>
                </a:tc>
                <a:tc>
                  <a:txBody>
                    <a:bodyPr/>
                    <a:lstStyle/>
                    <a:p>
                      <a:pPr algn="ctr"/>
                      <a:r>
                        <a:rPr lang="en-US" sz="1100" baseline="0" dirty="0" smtClean="0"/>
                        <a:t>45</a:t>
                      </a:r>
                      <a:endParaRPr lang="en-US" sz="1100" baseline="0" dirty="0"/>
                    </a:p>
                  </a:txBody>
                  <a:tcPr marL="88143" marR="88143" marT="44071" marB="17629"/>
                </a:tc>
                <a:tc>
                  <a:txBody>
                    <a:bodyPr/>
                    <a:lstStyle/>
                    <a:p>
                      <a:pPr algn="ctr"/>
                      <a:r>
                        <a:rPr lang="en-US" sz="1100" baseline="0" dirty="0" smtClean="0"/>
                        <a:t>10</a:t>
                      </a:r>
                      <a:endParaRPr lang="en-US" sz="1100" baseline="0" dirty="0"/>
                    </a:p>
                  </a:txBody>
                  <a:tcPr marL="88143" marR="88143" marT="44071" marB="17629"/>
                </a:tc>
              </a:tr>
              <a:tr h="301970">
                <a:tc>
                  <a:txBody>
                    <a:bodyPr/>
                    <a:lstStyle/>
                    <a:p>
                      <a:pPr algn="ctr"/>
                      <a:r>
                        <a:rPr lang="en-US" sz="1100" baseline="0" dirty="0" smtClean="0"/>
                        <a:t>Q2 2009</a:t>
                      </a:r>
                      <a:endParaRPr lang="en-US" sz="1100" baseline="0" dirty="0"/>
                    </a:p>
                  </a:txBody>
                  <a:tcPr marL="88143" marR="88143" marT="44071" marB="17629"/>
                </a:tc>
                <a:tc>
                  <a:txBody>
                    <a:bodyPr/>
                    <a:lstStyle/>
                    <a:p>
                      <a:pPr algn="ctr"/>
                      <a:r>
                        <a:rPr lang="en-US" sz="1100" baseline="0" dirty="0" smtClean="0"/>
                        <a:t>134</a:t>
                      </a:r>
                      <a:endParaRPr lang="en-US" sz="1100" baseline="0" dirty="0"/>
                    </a:p>
                  </a:txBody>
                  <a:tcPr marL="88143" marR="88143" marT="44071" marB="17629"/>
                </a:tc>
                <a:tc>
                  <a:txBody>
                    <a:bodyPr/>
                    <a:lstStyle/>
                    <a:p>
                      <a:pPr algn="ctr"/>
                      <a:r>
                        <a:rPr lang="en-US" sz="1100" baseline="0" dirty="0" smtClean="0"/>
                        <a:t>35</a:t>
                      </a:r>
                      <a:endParaRPr lang="en-US" sz="1100" baseline="0" dirty="0"/>
                    </a:p>
                  </a:txBody>
                  <a:tcPr marL="88143" marR="88143" marT="44071" marB="17629"/>
                </a:tc>
                <a:tc>
                  <a:txBody>
                    <a:bodyPr/>
                    <a:lstStyle/>
                    <a:p>
                      <a:pPr algn="ctr"/>
                      <a:r>
                        <a:rPr lang="en-US" sz="1100" baseline="0" dirty="0" smtClean="0"/>
                        <a:t>44</a:t>
                      </a:r>
                      <a:endParaRPr lang="en-US" sz="1100" baseline="0" dirty="0"/>
                    </a:p>
                  </a:txBody>
                  <a:tcPr marL="88143" marR="88143" marT="44071" marB="17629"/>
                </a:tc>
                <a:tc>
                  <a:txBody>
                    <a:bodyPr/>
                    <a:lstStyle/>
                    <a:p>
                      <a:pPr algn="ctr"/>
                      <a:r>
                        <a:rPr lang="en-US" sz="1100" baseline="0" dirty="0" smtClean="0"/>
                        <a:t>12</a:t>
                      </a:r>
                      <a:endParaRPr lang="en-US" sz="1100" baseline="0" dirty="0"/>
                    </a:p>
                  </a:txBody>
                  <a:tcPr marL="88143" marR="88143" marT="44071" marB="17629"/>
                </a:tc>
              </a:tr>
              <a:tr h="301970">
                <a:tc>
                  <a:txBody>
                    <a:bodyPr/>
                    <a:lstStyle/>
                    <a:p>
                      <a:pPr algn="ctr"/>
                      <a:r>
                        <a:rPr lang="en-US" sz="1100" baseline="0" dirty="0" smtClean="0"/>
                        <a:t>Q3 2009</a:t>
                      </a:r>
                      <a:endParaRPr lang="en-US" sz="1100" baseline="0" dirty="0"/>
                    </a:p>
                  </a:txBody>
                  <a:tcPr marL="88143" marR="88143" marT="44071" marB="17629"/>
                </a:tc>
                <a:tc>
                  <a:txBody>
                    <a:bodyPr/>
                    <a:lstStyle/>
                    <a:p>
                      <a:pPr algn="ctr"/>
                      <a:r>
                        <a:rPr lang="en-US" sz="1100" baseline="0" dirty="0" smtClean="0"/>
                        <a:t>150</a:t>
                      </a:r>
                      <a:endParaRPr lang="en-US" sz="1100" baseline="0" dirty="0"/>
                    </a:p>
                  </a:txBody>
                  <a:tcPr marL="88143" marR="88143" marT="44071" marB="17629"/>
                </a:tc>
                <a:tc>
                  <a:txBody>
                    <a:bodyPr/>
                    <a:lstStyle/>
                    <a:p>
                      <a:pPr algn="ctr"/>
                      <a:r>
                        <a:rPr lang="en-US" sz="1100" baseline="0" dirty="0" smtClean="0"/>
                        <a:t>45</a:t>
                      </a:r>
                      <a:endParaRPr lang="en-US" sz="1100" baseline="0" dirty="0"/>
                    </a:p>
                  </a:txBody>
                  <a:tcPr marL="88143" marR="88143" marT="44071" marB="17629"/>
                </a:tc>
                <a:tc>
                  <a:txBody>
                    <a:bodyPr/>
                    <a:lstStyle/>
                    <a:p>
                      <a:pPr algn="ctr"/>
                      <a:r>
                        <a:rPr lang="en-US" sz="1100" baseline="0" dirty="0" smtClean="0"/>
                        <a:t>50</a:t>
                      </a:r>
                      <a:endParaRPr lang="en-US" sz="1100" baseline="0" dirty="0"/>
                    </a:p>
                  </a:txBody>
                  <a:tcPr marL="88143" marR="88143" marT="44071" marB="17629"/>
                </a:tc>
                <a:tc>
                  <a:txBody>
                    <a:bodyPr/>
                    <a:lstStyle/>
                    <a:p>
                      <a:pPr algn="ctr"/>
                      <a:r>
                        <a:rPr lang="en-US" sz="1100" baseline="0" dirty="0" smtClean="0"/>
                        <a:t>14</a:t>
                      </a:r>
                      <a:endParaRPr lang="en-US" sz="1100" baseline="0" dirty="0"/>
                    </a:p>
                  </a:txBody>
                  <a:tcPr marL="88143" marR="88143" marT="44071" marB="17629"/>
                </a:tc>
              </a:tr>
              <a:tr h="301970">
                <a:tc>
                  <a:txBody>
                    <a:bodyPr/>
                    <a:lstStyle/>
                    <a:p>
                      <a:pPr algn="ctr"/>
                      <a:r>
                        <a:rPr lang="en-US" sz="1100" baseline="0" dirty="0" smtClean="0"/>
                        <a:t>Q4 2009</a:t>
                      </a:r>
                      <a:endParaRPr lang="en-US" sz="1100" baseline="0" dirty="0"/>
                    </a:p>
                  </a:txBody>
                  <a:tcPr marL="88143" marR="88143" marT="44071" marB="17629"/>
                </a:tc>
                <a:tc>
                  <a:txBody>
                    <a:bodyPr/>
                    <a:lstStyle/>
                    <a:p>
                      <a:pPr algn="ctr"/>
                      <a:r>
                        <a:rPr lang="en-US" sz="1100" baseline="0" dirty="0" smtClean="0"/>
                        <a:t>201</a:t>
                      </a:r>
                      <a:endParaRPr lang="en-US" sz="1100" baseline="0" dirty="0"/>
                    </a:p>
                  </a:txBody>
                  <a:tcPr marL="88143" marR="88143" marT="44071" marB="17629"/>
                </a:tc>
                <a:tc>
                  <a:txBody>
                    <a:bodyPr/>
                    <a:lstStyle/>
                    <a:p>
                      <a:pPr algn="ctr"/>
                      <a:r>
                        <a:rPr lang="en-US" sz="1100" baseline="0" dirty="0" smtClean="0"/>
                        <a:t>55</a:t>
                      </a:r>
                      <a:endParaRPr lang="en-US" sz="1100" baseline="0" dirty="0"/>
                    </a:p>
                  </a:txBody>
                  <a:tcPr marL="88143" marR="88143" marT="44071" marB="17629"/>
                </a:tc>
                <a:tc>
                  <a:txBody>
                    <a:bodyPr/>
                    <a:lstStyle/>
                    <a:p>
                      <a:pPr algn="ctr"/>
                      <a:r>
                        <a:rPr lang="en-US" sz="1100" baseline="0" dirty="0" smtClean="0"/>
                        <a:t>60</a:t>
                      </a:r>
                      <a:endParaRPr lang="en-US" sz="1100" baseline="0" dirty="0"/>
                    </a:p>
                  </a:txBody>
                  <a:tcPr marL="88143" marR="88143" marT="44071" marB="17629"/>
                </a:tc>
                <a:tc>
                  <a:txBody>
                    <a:bodyPr/>
                    <a:lstStyle/>
                    <a:p>
                      <a:pPr algn="ctr"/>
                      <a:r>
                        <a:rPr lang="en-US" sz="1100" baseline="0" dirty="0" smtClean="0"/>
                        <a:t>18</a:t>
                      </a:r>
                      <a:endParaRPr lang="en-US" sz="1100" baseline="0" dirty="0"/>
                    </a:p>
                  </a:txBody>
                  <a:tcPr marL="88143" marR="88143" marT="44071" marB="17629"/>
                </a:tc>
              </a:tr>
              <a:tr h="301970">
                <a:tc>
                  <a:txBody>
                    <a:bodyPr/>
                    <a:lstStyle/>
                    <a:p>
                      <a:pPr algn="ctr"/>
                      <a:r>
                        <a:rPr lang="en-US" sz="1100" baseline="0" dirty="0" smtClean="0"/>
                        <a:t>Q1 2010</a:t>
                      </a:r>
                      <a:endParaRPr lang="en-US" sz="1100" baseline="0" dirty="0"/>
                    </a:p>
                  </a:txBody>
                  <a:tcPr marL="88143" marR="88143" marT="44071" marB="17629"/>
                </a:tc>
                <a:tc>
                  <a:txBody>
                    <a:bodyPr/>
                    <a:lstStyle/>
                    <a:p>
                      <a:pPr algn="ctr"/>
                      <a:r>
                        <a:rPr lang="en-US" sz="1100" baseline="0" dirty="0" smtClean="0"/>
                        <a:t>175</a:t>
                      </a:r>
                      <a:endParaRPr lang="en-US" sz="1100" baseline="0" dirty="0"/>
                    </a:p>
                  </a:txBody>
                  <a:tcPr marL="88143" marR="88143" marT="44071" marB="17629"/>
                </a:tc>
                <a:tc>
                  <a:txBody>
                    <a:bodyPr/>
                    <a:lstStyle/>
                    <a:p>
                      <a:pPr algn="ctr"/>
                      <a:r>
                        <a:rPr lang="en-US" sz="1100" baseline="0" dirty="0" smtClean="0"/>
                        <a:t>44</a:t>
                      </a:r>
                      <a:endParaRPr lang="en-US" sz="1100" baseline="0" dirty="0"/>
                    </a:p>
                  </a:txBody>
                  <a:tcPr marL="88143" marR="88143" marT="44071" marB="17629"/>
                </a:tc>
                <a:tc>
                  <a:txBody>
                    <a:bodyPr/>
                    <a:lstStyle/>
                    <a:p>
                      <a:pPr algn="ctr"/>
                      <a:r>
                        <a:rPr lang="en-US" sz="1100" baseline="0" dirty="0" smtClean="0"/>
                        <a:t>47</a:t>
                      </a:r>
                      <a:endParaRPr lang="en-US" sz="1100" baseline="0" dirty="0"/>
                    </a:p>
                  </a:txBody>
                  <a:tcPr marL="88143" marR="88143" marT="44071" marB="17629"/>
                </a:tc>
                <a:tc>
                  <a:txBody>
                    <a:bodyPr/>
                    <a:lstStyle/>
                    <a:p>
                      <a:pPr algn="ctr"/>
                      <a:r>
                        <a:rPr lang="en-US" sz="1100" baseline="0" dirty="0" smtClean="0"/>
                        <a:t>13</a:t>
                      </a:r>
                      <a:endParaRPr lang="en-US" sz="1100" baseline="0" dirty="0"/>
                    </a:p>
                  </a:txBody>
                  <a:tcPr marL="88143" marR="88143" marT="44071" marB="17629"/>
                </a:tc>
              </a:tr>
              <a:tr h="301970">
                <a:tc>
                  <a:txBody>
                    <a:bodyPr/>
                    <a:lstStyle/>
                    <a:p>
                      <a:pPr algn="ctr"/>
                      <a:r>
                        <a:rPr lang="en-US" sz="1100" baseline="0" dirty="0" smtClean="0"/>
                        <a:t>Q2 2010</a:t>
                      </a:r>
                      <a:endParaRPr lang="en-US" sz="1100" baseline="0" dirty="0"/>
                    </a:p>
                  </a:txBody>
                  <a:tcPr marL="88143" marR="88143" marT="44071" marB="17629"/>
                </a:tc>
                <a:tc>
                  <a:txBody>
                    <a:bodyPr/>
                    <a:lstStyle/>
                    <a:p>
                      <a:pPr algn="ctr"/>
                      <a:r>
                        <a:rPr lang="en-US" sz="1100" baseline="0" dirty="0" smtClean="0"/>
                        <a:t>180</a:t>
                      </a:r>
                      <a:endParaRPr lang="en-US" sz="1100" baseline="0" dirty="0"/>
                    </a:p>
                  </a:txBody>
                  <a:tcPr marL="88143" marR="88143" marT="44071" marB="17629"/>
                </a:tc>
                <a:tc>
                  <a:txBody>
                    <a:bodyPr/>
                    <a:lstStyle/>
                    <a:p>
                      <a:pPr algn="ctr"/>
                      <a:r>
                        <a:rPr lang="en-US" sz="1100" baseline="0" dirty="0" smtClean="0"/>
                        <a:t>48</a:t>
                      </a:r>
                      <a:endParaRPr lang="en-US" sz="1100" baseline="0" dirty="0"/>
                    </a:p>
                  </a:txBody>
                  <a:tcPr marL="88143" marR="88143" marT="44071" marB="17629"/>
                </a:tc>
                <a:tc>
                  <a:txBody>
                    <a:bodyPr/>
                    <a:lstStyle/>
                    <a:p>
                      <a:pPr algn="ctr"/>
                      <a:r>
                        <a:rPr lang="en-US" sz="1100" baseline="0" dirty="0" smtClean="0"/>
                        <a:t>52</a:t>
                      </a:r>
                      <a:endParaRPr lang="en-US" sz="1100" baseline="0" dirty="0"/>
                    </a:p>
                  </a:txBody>
                  <a:tcPr marL="88143" marR="88143" marT="44071" marB="17629"/>
                </a:tc>
                <a:tc>
                  <a:txBody>
                    <a:bodyPr/>
                    <a:lstStyle/>
                    <a:p>
                      <a:pPr algn="ctr"/>
                      <a:r>
                        <a:rPr lang="en-US" sz="1100" baseline="0" dirty="0" smtClean="0"/>
                        <a:t>10</a:t>
                      </a:r>
                      <a:endParaRPr lang="en-US" sz="1100" baseline="0" dirty="0"/>
                    </a:p>
                  </a:txBody>
                  <a:tcPr marL="88143" marR="88143" marT="44071" marB="17629"/>
                </a:tc>
              </a:tr>
              <a:tr h="301970">
                <a:tc>
                  <a:txBody>
                    <a:bodyPr/>
                    <a:lstStyle/>
                    <a:p>
                      <a:pPr algn="ctr"/>
                      <a:r>
                        <a:rPr lang="en-US" sz="1100" baseline="0" dirty="0" smtClean="0"/>
                        <a:t>Q3 2010</a:t>
                      </a:r>
                      <a:endParaRPr lang="en-US" sz="1100" baseline="0" dirty="0"/>
                    </a:p>
                  </a:txBody>
                  <a:tcPr marL="88143" marR="88143" marT="44071" marB="17629"/>
                </a:tc>
                <a:tc>
                  <a:txBody>
                    <a:bodyPr/>
                    <a:lstStyle/>
                    <a:p>
                      <a:pPr algn="ctr"/>
                      <a:r>
                        <a:rPr lang="en-US" sz="1100" baseline="0" dirty="0" smtClean="0"/>
                        <a:t>204</a:t>
                      </a:r>
                      <a:endParaRPr lang="en-US" sz="1100" baseline="0" dirty="0"/>
                    </a:p>
                  </a:txBody>
                  <a:tcPr marL="88143" marR="88143" marT="44071" marB="17629"/>
                </a:tc>
                <a:tc>
                  <a:txBody>
                    <a:bodyPr/>
                    <a:lstStyle/>
                    <a:p>
                      <a:pPr algn="ctr"/>
                      <a:r>
                        <a:rPr lang="en-US" sz="1100" baseline="0" dirty="0" smtClean="0"/>
                        <a:t>55</a:t>
                      </a:r>
                      <a:endParaRPr lang="en-US" sz="1100" baseline="0" dirty="0"/>
                    </a:p>
                  </a:txBody>
                  <a:tcPr marL="88143" marR="88143" marT="44071" marB="17629"/>
                </a:tc>
                <a:tc>
                  <a:txBody>
                    <a:bodyPr/>
                    <a:lstStyle/>
                    <a:p>
                      <a:pPr algn="ctr"/>
                      <a:r>
                        <a:rPr lang="en-US" sz="1100" baseline="0" dirty="0" smtClean="0"/>
                        <a:t>60</a:t>
                      </a:r>
                      <a:endParaRPr lang="en-US" sz="1100" baseline="0" dirty="0"/>
                    </a:p>
                  </a:txBody>
                  <a:tcPr marL="88143" marR="88143" marT="44071" marB="17629"/>
                </a:tc>
                <a:tc>
                  <a:txBody>
                    <a:bodyPr/>
                    <a:lstStyle/>
                    <a:p>
                      <a:pPr algn="ctr"/>
                      <a:r>
                        <a:rPr lang="en-US" sz="1100" baseline="0" dirty="0" smtClean="0"/>
                        <a:t>4</a:t>
                      </a:r>
                      <a:endParaRPr lang="en-US" sz="1100" baseline="0" dirty="0"/>
                    </a:p>
                  </a:txBody>
                  <a:tcPr marL="88143" marR="88143" marT="44071" marB="17629"/>
                </a:tc>
              </a:tr>
              <a:tr h="301970">
                <a:tc>
                  <a:txBody>
                    <a:bodyPr/>
                    <a:lstStyle/>
                    <a:p>
                      <a:pPr algn="ctr"/>
                      <a:r>
                        <a:rPr lang="en-US" sz="1100" baseline="0" dirty="0" smtClean="0"/>
                        <a:t>Q4 2010</a:t>
                      </a:r>
                      <a:endParaRPr lang="en-US" sz="1100" baseline="0" dirty="0"/>
                    </a:p>
                  </a:txBody>
                  <a:tcPr marL="88143" marR="88143" marT="44071" marB="17629"/>
                </a:tc>
                <a:tc>
                  <a:txBody>
                    <a:bodyPr/>
                    <a:lstStyle/>
                    <a:p>
                      <a:pPr algn="ctr"/>
                      <a:r>
                        <a:rPr lang="en-US" sz="1100" baseline="0" dirty="0" smtClean="0"/>
                        <a:t>250</a:t>
                      </a:r>
                      <a:endParaRPr lang="en-US" sz="1100" baseline="0" dirty="0"/>
                    </a:p>
                  </a:txBody>
                  <a:tcPr marL="88143" marR="88143" marT="44071" marB="17629"/>
                </a:tc>
                <a:tc>
                  <a:txBody>
                    <a:bodyPr/>
                    <a:lstStyle/>
                    <a:p>
                      <a:pPr algn="ctr"/>
                      <a:r>
                        <a:rPr lang="en-US" sz="1100" baseline="0" dirty="0" smtClean="0"/>
                        <a:t>62</a:t>
                      </a:r>
                      <a:endParaRPr lang="en-US" sz="1100" baseline="0" dirty="0"/>
                    </a:p>
                  </a:txBody>
                  <a:tcPr marL="88143" marR="88143" marT="44071" marB="17629"/>
                </a:tc>
                <a:tc>
                  <a:txBody>
                    <a:bodyPr/>
                    <a:lstStyle/>
                    <a:p>
                      <a:pPr algn="ctr"/>
                      <a:r>
                        <a:rPr lang="en-US" sz="1100" baseline="0" dirty="0" smtClean="0"/>
                        <a:t>70</a:t>
                      </a:r>
                      <a:endParaRPr lang="en-US" sz="1100" baseline="0" dirty="0"/>
                    </a:p>
                  </a:txBody>
                  <a:tcPr marL="88143" marR="88143" marT="44071" marB="17629"/>
                </a:tc>
                <a:tc>
                  <a:txBody>
                    <a:bodyPr/>
                    <a:lstStyle/>
                    <a:p>
                      <a:pPr algn="ctr"/>
                      <a:r>
                        <a:rPr lang="en-US" sz="1100" baseline="0" dirty="0" smtClean="0"/>
                        <a:t>1</a:t>
                      </a:r>
                      <a:endParaRPr lang="en-US" sz="1100" baseline="0" dirty="0"/>
                    </a:p>
                  </a:txBody>
                  <a:tcPr marL="88143" marR="88143" marT="44071" marB="17629"/>
                </a:tc>
              </a:tr>
            </a:tbl>
          </a:graphicData>
        </a:graphic>
      </p:graphicFrame>
      <p:sp>
        <p:nvSpPr>
          <p:cNvPr id="8" name="Title 7"/>
          <p:cNvSpPr>
            <a:spLocks noGrp="1"/>
          </p:cNvSpPr>
          <p:nvPr>
            <p:ph type="title"/>
          </p:nvPr>
        </p:nvSpPr>
        <p:spPr/>
        <p:txBody>
          <a:bodyPr/>
          <a:lstStyle/>
          <a:p>
            <a:r>
              <a:rPr lang="en-US" smtClean="0"/>
              <a:t>Comparison Table Layout</a:t>
            </a:r>
            <a:endParaRPr lang="en-US" dirty="0"/>
          </a:p>
        </p:txBody>
      </p:sp>
      <p:sp>
        <p:nvSpPr>
          <p:cNvPr id="11" name="Text Placeholder 10"/>
          <p:cNvSpPr>
            <a:spLocks noGrp="1"/>
          </p:cNvSpPr>
          <p:nvPr>
            <p:ph type="body" sz="quarter" idx="13"/>
          </p:nvPr>
        </p:nvSpPr>
        <p:spPr/>
        <p:txBody>
          <a:bodyPr/>
          <a:lstStyle/>
          <a:p>
            <a:r>
              <a:rPr lang="en-US" smtClean="0"/>
              <a:t>A second line of text can go here.</a:t>
            </a:r>
            <a:endParaRPr lang="en-US" dirty="0"/>
          </a:p>
        </p:txBody>
      </p:sp>
      <p:sp>
        <p:nvSpPr>
          <p:cNvPr id="15" name="TextBox 14"/>
          <p:cNvSpPr txBox="1"/>
          <p:nvPr/>
        </p:nvSpPr>
        <p:spPr>
          <a:xfrm>
            <a:off x="457200" y="4953000"/>
            <a:ext cx="3581400" cy="914400"/>
          </a:xfrm>
          <a:prstGeom prst="rect">
            <a:avLst/>
          </a:prstGeom>
        </p:spPr>
        <p:txBody>
          <a:bodyPr vert="horz" wrap="square" lIns="91440" tIns="45720" rIns="91440" bIns="45720" rtlCol="0" anchor="ctr">
            <a:noAutofit/>
          </a:bodyPr>
          <a:lstStyle/>
          <a:p>
            <a:r>
              <a:rPr lang="en-US" sz="1200" i="1" dirty="0" smtClean="0">
                <a:solidFill>
                  <a:schemeClr val="bg2"/>
                </a:solidFill>
              </a:rPr>
              <a:t>Here is the description of the table.  You may change or delete this text as you wish. This table is compatible with PowerPoint 97 to 2007.</a:t>
            </a:r>
          </a:p>
          <a:p>
            <a:endParaRPr lang="en-US" sz="1200" dirty="0" smtClean="0">
              <a:latin typeface="Perpetua" pitchFamily="18" charset="0"/>
            </a:endParaRPr>
          </a:p>
        </p:txBody>
      </p:sp>
      <p:sp>
        <p:nvSpPr>
          <p:cNvPr id="16" name="Down Arrow 15"/>
          <p:cNvSpPr/>
          <p:nvPr/>
        </p:nvSpPr>
        <p:spPr>
          <a:xfrm>
            <a:off x="7467600" y="838200"/>
            <a:ext cx="609600" cy="609600"/>
          </a:xfrm>
          <a:prstGeom prst="downArrow">
            <a:avLst/>
          </a:prstGeom>
          <a:solidFill>
            <a:schemeClr val="accent1">
              <a:alpha val="35000"/>
            </a:schemeClr>
          </a:solidFill>
          <a:ln>
            <a:solidFill>
              <a:schemeClr val="accent1">
                <a:shade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M_financial_puzzle">
  <a:themeElements>
    <a:clrScheme name="Financial Puzzle">
      <a:dk1>
        <a:srgbClr val="024E35"/>
      </a:dk1>
      <a:lt1>
        <a:srgbClr val="E4E4E4"/>
      </a:lt1>
      <a:dk2>
        <a:srgbClr val="313131"/>
      </a:dk2>
      <a:lt2>
        <a:srgbClr val="C5FDEB"/>
      </a:lt2>
      <a:accent1>
        <a:srgbClr val="FFC000"/>
      </a:accent1>
      <a:accent2>
        <a:srgbClr val="CDCDCD"/>
      </a:accent2>
      <a:accent3>
        <a:srgbClr val="5F4700"/>
      </a:accent3>
      <a:accent4>
        <a:srgbClr val="039C6D"/>
      </a:accent4>
      <a:accent5>
        <a:srgbClr val="012B1E"/>
      </a:accent5>
      <a:accent6>
        <a:srgbClr val="727272"/>
      </a:accent6>
      <a:hlink>
        <a:srgbClr val="046847"/>
      </a:hlink>
      <a:folHlink>
        <a:srgbClr val="58F9C5"/>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5155EC508F51499207BF9E8580242A" ma:contentTypeVersion="0" ma:contentTypeDescription="Create a new document." ma:contentTypeScope="" ma:versionID="a89e05bb319eb7a6187e108f450e767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735955-5927-4653-AFE9-6761C67CDE49}"/>
</file>

<file path=customXml/itemProps2.xml><?xml version="1.0" encoding="utf-8"?>
<ds:datastoreItem xmlns:ds="http://schemas.openxmlformats.org/officeDocument/2006/customXml" ds:itemID="{67FF3DF5-06A1-48C6-93C0-3EFD067932BC}"/>
</file>

<file path=customXml/itemProps3.xml><?xml version="1.0" encoding="utf-8"?>
<ds:datastoreItem xmlns:ds="http://schemas.openxmlformats.org/officeDocument/2006/customXml" ds:itemID="{01A1F1F6-B9D7-4849-ABE9-F8C000F9AE79}"/>
</file>

<file path=docProps/app.xml><?xml version="1.0" encoding="utf-8"?>
<Properties xmlns="http://schemas.openxmlformats.org/officeDocument/2006/extended-properties" xmlns:vt="http://schemas.openxmlformats.org/officeDocument/2006/docPropsVTypes">
  <Template>PM_financial_puzzle</Template>
  <TotalTime>0</TotalTime>
  <Words>1409</Words>
  <Application>Microsoft Office PowerPoint</Application>
  <PresentationFormat>On-screen Show (4:3)</PresentationFormat>
  <Paragraphs>291</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Segoe UI</vt:lpstr>
      <vt:lpstr>Calibri</vt:lpstr>
      <vt:lpstr>Century Gothic</vt:lpstr>
      <vt:lpstr>Perpetua</vt:lpstr>
      <vt:lpstr>PM_financial_puzzle</vt:lpstr>
      <vt:lpstr>Financial  Puzzle</vt:lpstr>
      <vt:lpstr>Agenda or Summary Layout</vt:lpstr>
      <vt:lpstr>Main Content Page Layout</vt:lpstr>
      <vt:lpstr>Comparison Page Layout</vt:lpstr>
      <vt:lpstr>A Two Column Page Layout</vt:lpstr>
      <vt:lpstr>Two Picture Page Layout</vt:lpstr>
      <vt:lpstr>Three Picture Page Layout</vt:lpstr>
      <vt:lpstr>Table Page Layout</vt:lpstr>
      <vt:lpstr>Comparison Table Layout</vt:lpstr>
      <vt:lpstr>Bar Graph Page Layout</vt:lpstr>
      <vt:lpstr>Pie Graph Page Layout</vt:lpstr>
      <vt:lpstr>Line Graph Page Layout</vt:lpstr>
      <vt:lpstr>Bar Graph Page Layout </vt:lpstr>
      <vt:lpstr>Pie Graph Page Layout </vt:lpstr>
      <vt:lpstr>Smart Art Page Layout </vt:lpstr>
      <vt:lpstr>Smart Art Page Layout </vt:lpstr>
      <vt:lpstr>Smart Art Page Layout </vt:lpstr>
      <vt:lpstr>Picture Page Layout</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Puzzle</dc:title>
  <dc:creator>AutoBVT</dc:creator>
  <cp:lastModifiedBy>AutoBVT</cp:lastModifiedBy>
  <cp:revision>1</cp:revision>
  <dcterms:created xsi:type="dcterms:W3CDTF">2010-09-25T15:00:36Z</dcterms:created>
  <dcterms:modified xsi:type="dcterms:W3CDTF">2010-09-25T15:00:53Z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TC101857279</vt:lpwstr>
  </property>
  <property fmtid="{D5CDD505-2E9C-101B-9397-08002B2CF9AE}" pid="3" name="ContentTypeId">
    <vt:lpwstr>0x010100645155EC508F51499207BF9E8580242A</vt:lpwstr>
  </property>
</Properties>
</file>